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70" r:id="rId6"/>
    <p:sldId id="257" r:id="rId7"/>
    <p:sldId id="258" r:id="rId8"/>
    <p:sldId id="259" r:id="rId9"/>
    <p:sldId id="260" r:id="rId10"/>
    <p:sldId id="261" r:id="rId11"/>
    <p:sldId id="268" r:id="rId12"/>
    <p:sldId id="269" r:id="rId13"/>
    <p:sldId id="262" r:id="rId14"/>
    <p:sldId id="263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C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5"/>
    <p:restoredTop sz="96405"/>
  </p:normalViewPr>
  <p:slideViewPr>
    <p:cSldViewPr snapToGrid="0" snapToObjects="1">
      <p:cViewPr varScale="1">
        <p:scale>
          <a:sx n="139" d="100"/>
          <a:sy n="139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2CF59-0E44-45C7-896C-6469063D62ED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85ACB6-C012-4DC6-901E-99D77F9ABF81}">
      <dgm:prSet phldrT="[Texte]" custT="1"/>
      <dgm:spPr>
        <a:solidFill>
          <a:srgbClr val="4CACBC"/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ASTRE</a:t>
          </a:r>
          <a:endParaRPr lang="fr-FR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7F1FF-6762-4237-ACBA-1EA6A9883812}" type="parTrans" cxnId="{55744C3D-46AA-4430-97CF-8169AFE7798F}">
      <dgm:prSet/>
      <dgm:spPr/>
      <dgm:t>
        <a:bodyPr/>
        <a:lstStyle/>
        <a:p>
          <a:endParaRPr lang="fr-FR"/>
        </a:p>
      </dgm:t>
    </dgm:pt>
    <dgm:pt modelId="{3E6BB408-2B75-4BA3-ACBD-284293B37146}" type="sibTrans" cxnId="{55744C3D-46AA-4430-97CF-8169AFE7798F}">
      <dgm:prSet/>
      <dgm:spPr/>
      <dgm:t>
        <a:bodyPr/>
        <a:lstStyle/>
        <a:p>
          <a:endParaRPr lang="fr-FR"/>
        </a:p>
      </dgm:t>
    </dgm:pt>
    <dgm:pt modelId="{CC7D2C42-AC44-42CE-8461-381F61B9EF31}">
      <dgm:prSet phldrT="[Texte]" custT="1"/>
      <dgm:spPr>
        <a:solidFill>
          <a:srgbClr val="4CACBC"/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NOEMI</a:t>
          </a:r>
          <a:endParaRPr lang="fr-FR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10ECD9-A515-4DEE-BBD9-77397303AFEC}" type="parTrans" cxnId="{28085D6E-08DE-4D29-A536-2C9FA25B429E}">
      <dgm:prSet/>
      <dgm:spPr/>
      <dgm:t>
        <a:bodyPr/>
        <a:lstStyle/>
        <a:p>
          <a:endParaRPr lang="fr-FR"/>
        </a:p>
      </dgm:t>
    </dgm:pt>
    <dgm:pt modelId="{16176AA3-477F-45A8-8EB1-502A47F66ED8}" type="sibTrans" cxnId="{28085D6E-08DE-4D29-A536-2C9FA25B429E}">
      <dgm:prSet/>
      <dgm:spPr/>
      <dgm:t>
        <a:bodyPr/>
        <a:lstStyle/>
        <a:p>
          <a:endParaRPr lang="fr-FR"/>
        </a:p>
      </dgm:t>
    </dgm:pt>
    <dgm:pt modelId="{3D6F2468-A16F-4B89-A093-8AB3C4E68381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fr-FR" sz="900" dirty="0" smtClean="0"/>
        </a:p>
        <a:p>
          <a:endParaRPr lang="fr-FR" sz="900" dirty="0" smtClean="0"/>
        </a:p>
        <a:p>
          <a:r>
            <a:rPr lang="fr-FR" sz="900" b="1" dirty="0" smtClean="0">
              <a:solidFill>
                <a:schemeClr val="tx1"/>
              </a:solidFill>
            </a:rPr>
            <a:t>ETP</a:t>
          </a:r>
        </a:p>
        <a:p>
          <a:endParaRPr lang="fr-FR" sz="900" b="1" dirty="0" smtClean="0">
            <a:solidFill>
              <a:schemeClr val="tx1"/>
            </a:solidFill>
          </a:endParaRPr>
        </a:p>
        <a:p>
          <a:r>
            <a:rPr lang="fr-FR" sz="900" b="1" dirty="0" smtClean="0">
              <a:solidFill>
                <a:schemeClr val="tx1"/>
              </a:solidFill>
            </a:rPr>
            <a:t>GROUPE FAMILLE</a:t>
          </a:r>
        </a:p>
        <a:p>
          <a:endParaRPr lang="fr-FR" sz="900" b="1" dirty="0" smtClean="0">
            <a:solidFill>
              <a:schemeClr val="tx1"/>
            </a:solidFill>
          </a:endParaRPr>
        </a:p>
        <a:p>
          <a:r>
            <a:rPr lang="fr-FR" sz="900" b="1" dirty="0" smtClean="0">
              <a:solidFill>
                <a:schemeClr val="tx1"/>
              </a:solidFill>
            </a:rPr>
            <a:t>ECHANGE</a:t>
          </a:r>
        </a:p>
        <a:p>
          <a:r>
            <a:rPr lang="fr-FR" sz="900" b="1" dirty="0" smtClean="0">
              <a:solidFill>
                <a:schemeClr val="tx1"/>
              </a:solidFill>
            </a:rPr>
            <a:t>PRATIQUE</a:t>
          </a:r>
          <a:endParaRPr lang="fr-FR" sz="900" b="1" dirty="0">
            <a:solidFill>
              <a:schemeClr val="tx1"/>
            </a:solidFill>
          </a:endParaRPr>
        </a:p>
      </dgm:t>
    </dgm:pt>
    <dgm:pt modelId="{1B719714-F0AD-4FEA-9DC0-FE5EA304662B}" type="parTrans" cxnId="{2887AF82-9351-4EC6-A80F-060E0A63973D}">
      <dgm:prSet/>
      <dgm:spPr/>
      <dgm:t>
        <a:bodyPr/>
        <a:lstStyle/>
        <a:p>
          <a:endParaRPr lang="fr-FR"/>
        </a:p>
      </dgm:t>
    </dgm:pt>
    <dgm:pt modelId="{E56EC802-ACE6-4C25-A635-EC503972645E}" type="sibTrans" cxnId="{2887AF82-9351-4EC6-A80F-060E0A63973D}">
      <dgm:prSet/>
      <dgm:spPr/>
      <dgm:t>
        <a:bodyPr/>
        <a:lstStyle/>
        <a:p>
          <a:endParaRPr lang="fr-FR"/>
        </a:p>
      </dgm:t>
    </dgm:pt>
    <dgm:pt modelId="{AB679CD8-717F-4AF9-A29E-3F54C163FF3E}">
      <dgm:prSet phldrT="[Texte]" custT="1"/>
      <dgm:spPr>
        <a:solidFill>
          <a:srgbClr val="4CACBC"/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PHENIX</a:t>
          </a:r>
          <a:endParaRPr lang="fr-FR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CADC2-E0B7-4A02-B8FE-B208A234C550}" type="parTrans" cxnId="{90C2551B-4D86-4BC2-BA8C-096F3EDE3976}">
      <dgm:prSet/>
      <dgm:spPr/>
      <dgm:t>
        <a:bodyPr/>
        <a:lstStyle/>
        <a:p>
          <a:endParaRPr lang="fr-FR"/>
        </a:p>
      </dgm:t>
    </dgm:pt>
    <dgm:pt modelId="{03509E71-0740-44C4-81D4-ED8328A4384B}" type="sibTrans" cxnId="{90C2551B-4D86-4BC2-BA8C-096F3EDE3976}">
      <dgm:prSet/>
      <dgm:spPr/>
      <dgm:t>
        <a:bodyPr/>
        <a:lstStyle/>
        <a:p>
          <a:endParaRPr lang="fr-FR"/>
        </a:p>
      </dgm:t>
    </dgm:pt>
    <dgm:pt modelId="{71535187-A3CC-46F3-880C-5CF55C828A1B}" type="pres">
      <dgm:prSet presAssocID="{8392CF59-0E44-45C7-896C-6469063D62E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5F80E7-F31D-4C53-B052-3B09A8772E8A}" type="pres">
      <dgm:prSet presAssocID="{8392CF59-0E44-45C7-896C-6469063D62ED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D6A0A-9B9B-4088-AB5C-B7E1EEFBBA60}" type="pres">
      <dgm:prSet presAssocID="{8392CF59-0E44-45C7-896C-6469063D62ED}" presName="triangle2" presStyleLbl="node1" presStyleIdx="1" presStyleCnt="4" custLinFactNeighborX="9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D24643-8C05-4F76-B3E1-E66D6CA689C3}" type="pres">
      <dgm:prSet presAssocID="{8392CF59-0E44-45C7-896C-6469063D62E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948358-DC95-44F6-9A61-442BC648DD00}" type="pres">
      <dgm:prSet presAssocID="{8392CF59-0E44-45C7-896C-6469063D62ED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6ADE782-7AAB-48DA-857B-6D8B6FB5452E}" type="presOf" srcId="{AB679CD8-717F-4AF9-A29E-3F54C163FF3E}" destId="{91948358-DC95-44F6-9A61-442BC648DD00}" srcOrd="0" destOrd="0" presId="urn:microsoft.com/office/officeart/2005/8/layout/pyramid4"/>
    <dgm:cxn modelId="{4879B9AE-7012-4266-A90D-80987C7BE784}" type="presOf" srcId="{3D6F2468-A16F-4B89-A093-8AB3C4E68381}" destId="{B6D24643-8C05-4F76-B3E1-E66D6CA689C3}" srcOrd="0" destOrd="0" presId="urn:microsoft.com/office/officeart/2005/8/layout/pyramid4"/>
    <dgm:cxn modelId="{28085D6E-08DE-4D29-A536-2C9FA25B429E}" srcId="{8392CF59-0E44-45C7-896C-6469063D62ED}" destId="{CC7D2C42-AC44-42CE-8461-381F61B9EF31}" srcOrd="1" destOrd="0" parTransId="{7F10ECD9-A515-4DEE-BBD9-77397303AFEC}" sibTransId="{16176AA3-477F-45A8-8EB1-502A47F66ED8}"/>
    <dgm:cxn modelId="{2887AF82-9351-4EC6-A80F-060E0A63973D}" srcId="{8392CF59-0E44-45C7-896C-6469063D62ED}" destId="{3D6F2468-A16F-4B89-A093-8AB3C4E68381}" srcOrd="2" destOrd="0" parTransId="{1B719714-F0AD-4FEA-9DC0-FE5EA304662B}" sibTransId="{E56EC802-ACE6-4C25-A635-EC503972645E}"/>
    <dgm:cxn modelId="{C52B9B07-4112-4511-9708-5CB3CDA6183C}" type="presOf" srcId="{8392CF59-0E44-45C7-896C-6469063D62ED}" destId="{71535187-A3CC-46F3-880C-5CF55C828A1B}" srcOrd="0" destOrd="0" presId="urn:microsoft.com/office/officeart/2005/8/layout/pyramid4"/>
    <dgm:cxn modelId="{A8FD040A-B728-47F1-87EF-90F5CAE35E50}" type="presOf" srcId="{CC7D2C42-AC44-42CE-8461-381F61B9EF31}" destId="{3C5D6A0A-9B9B-4088-AB5C-B7E1EEFBBA60}" srcOrd="0" destOrd="0" presId="urn:microsoft.com/office/officeart/2005/8/layout/pyramid4"/>
    <dgm:cxn modelId="{55744C3D-46AA-4430-97CF-8169AFE7798F}" srcId="{8392CF59-0E44-45C7-896C-6469063D62ED}" destId="{1585ACB6-C012-4DC6-901E-99D77F9ABF81}" srcOrd="0" destOrd="0" parTransId="{9117F1FF-6762-4237-ACBA-1EA6A9883812}" sibTransId="{3E6BB408-2B75-4BA3-ACBD-284293B37146}"/>
    <dgm:cxn modelId="{90C2551B-4D86-4BC2-BA8C-096F3EDE3976}" srcId="{8392CF59-0E44-45C7-896C-6469063D62ED}" destId="{AB679CD8-717F-4AF9-A29E-3F54C163FF3E}" srcOrd="3" destOrd="0" parTransId="{BF8CADC2-E0B7-4A02-B8FE-B208A234C550}" sibTransId="{03509E71-0740-44C4-81D4-ED8328A4384B}"/>
    <dgm:cxn modelId="{ADCD39C2-7DC7-4AD2-A1B8-530B14172D1A}" type="presOf" srcId="{1585ACB6-C012-4DC6-901E-99D77F9ABF81}" destId="{955F80E7-F31D-4C53-B052-3B09A8772E8A}" srcOrd="0" destOrd="0" presId="urn:microsoft.com/office/officeart/2005/8/layout/pyramid4"/>
    <dgm:cxn modelId="{11665C6A-08CD-40F9-A274-A27623411377}" type="presParOf" srcId="{71535187-A3CC-46F3-880C-5CF55C828A1B}" destId="{955F80E7-F31D-4C53-B052-3B09A8772E8A}" srcOrd="0" destOrd="0" presId="urn:microsoft.com/office/officeart/2005/8/layout/pyramid4"/>
    <dgm:cxn modelId="{9BD6B03A-1BC6-4F22-AEE7-451616F0B993}" type="presParOf" srcId="{71535187-A3CC-46F3-880C-5CF55C828A1B}" destId="{3C5D6A0A-9B9B-4088-AB5C-B7E1EEFBBA60}" srcOrd="1" destOrd="0" presId="urn:microsoft.com/office/officeart/2005/8/layout/pyramid4"/>
    <dgm:cxn modelId="{6CDD0F70-E681-4736-B2F4-F594205C21DC}" type="presParOf" srcId="{71535187-A3CC-46F3-880C-5CF55C828A1B}" destId="{B6D24643-8C05-4F76-B3E1-E66D6CA689C3}" srcOrd="2" destOrd="0" presId="urn:microsoft.com/office/officeart/2005/8/layout/pyramid4"/>
    <dgm:cxn modelId="{ED15641D-B87D-4698-9B7A-A4F35026FD4A}" type="presParOf" srcId="{71535187-A3CC-46F3-880C-5CF55C828A1B}" destId="{91948358-DC95-44F6-9A61-442BC648DD0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5940B-6435-4015-9FA2-CF162F9D695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F1C62CC-E171-4B95-B857-BAD2981883C5}">
      <dgm:prSet phldrT="[Texte]"/>
      <dgm:spPr>
        <a:solidFill>
          <a:srgbClr val="4CACBC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ASTRE</a:t>
          </a:r>
          <a:endParaRPr lang="fr-F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2F377-15D9-4F61-837D-9F42D58EB675}" type="parTrans" cxnId="{81F6452A-220A-4190-AC5D-EA84AC7729B2}">
      <dgm:prSet/>
      <dgm:spPr/>
      <dgm:t>
        <a:bodyPr/>
        <a:lstStyle/>
        <a:p>
          <a:endParaRPr lang="fr-FR"/>
        </a:p>
      </dgm:t>
    </dgm:pt>
    <dgm:pt modelId="{54D9BD7A-17E2-4F56-AE70-39611357041D}" type="sibTrans" cxnId="{81F6452A-220A-4190-AC5D-EA84AC7729B2}">
      <dgm:prSet/>
      <dgm:spPr/>
      <dgm:t>
        <a:bodyPr/>
        <a:lstStyle/>
        <a:p>
          <a:endParaRPr lang="fr-FR"/>
        </a:p>
      </dgm:t>
    </dgm:pt>
    <dgm:pt modelId="{E63638F1-CFAE-439F-9D61-8AB50BC7766E}">
      <dgm:prSet phldrT="[Texte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dirty="0" smtClean="0"/>
            <a:t>Accompagnement et Soutien Thérapeutique par la Réhabilitation en Equipe</a:t>
          </a:r>
          <a:endParaRPr lang="fr-FR" dirty="0"/>
        </a:p>
      </dgm:t>
    </dgm:pt>
    <dgm:pt modelId="{5D73A849-842D-461C-94C3-CC94FF47A25E}" type="parTrans" cxnId="{EA89B873-011F-4021-B499-06DAF90A3DF0}">
      <dgm:prSet/>
      <dgm:spPr/>
      <dgm:t>
        <a:bodyPr/>
        <a:lstStyle/>
        <a:p>
          <a:endParaRPr lang="fr-FR"/>
        </a:p>
      </dgm:t>
    </dgm:pt>
    <dgm:pt modelId="{B2396899-76E4-4B14-B5AC-15AD6C29D1D6}" type="sibTrans" cxnId="{EA89B873-011F-4021-B499-06DAF90A3DF0}">
      <dgm:prSet/>
      <dgm:spPr/>
      <dgm:t>
        <a:bodyPr/>
        <a:lstStyle/>
        <a:p>
          <a:endParaRPr lang="fr-FR"/>
        </a:p>
      </dgm:t>
    </dgm:pt>
    <dgm:pt modelId="{DADA4AA9-C0C3-4F33-ADF9-7DEB1F875536}">
      <dgm:prSet phldrT="[Texte]"/>
      <dgm:spPr>
        <a:solidFill>
          <a:srgbClr val="4CACBC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NOEMI</a:t>
          </a:r>
          <a:endParaRPr lang="fr-F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DC1B4-F302-42B0-861D-BCAC3041DDC0}" type="parTrans" cxnId="{0B715DE1-1C17-4C9F-8C9F-8A4B3D3F8CAC}">
      <dgm:prSet/>
      <dgm:spPr/>
      <dgm:t>
        <a:bodyPr/>
        <a:lstStyle/>
        <a:p>
          <a:endParaRPr lang="fr-FR"/>
        </a:p>
      </dgm:t>
    </dgm:pt>
    <dgm:pt modelId="{27893CA7-7CBF-46FF-92B4-078CC022AC25}" type="sibTrans" cxnId="{0B715DE1-1C17-4C9F-8C9F-8A4B3D3F8CAC}">
      <dgm:prSet/>
      <dgm:spPr/>
      <dgm:t>
        <a:bodyPr/>
        <a:lstStyle/>
        <a:p>
          <a:endParaRPr lang="fr-FR"/>
        </a:p>
      </dgm:t>
    </dgm:pt>
    <dgm:pt modelId="{E3F53626-E720-4BA3-9A9A-C9B4FE7BAE54}">
      <dgm:prSet phldrT="[Texte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dirty="0" smtClean="0"/>
            <a:t>Nouvelle Organisation d’Equipe Mobile pour l’Insertion dans la communauté</a:t>
          </a:r>
          <a:endParaRPr lang="fr-FR" dirty="0"/>
        </a:p>
      </dgm:t>
    </dgm:pt>
    <dgm:pt modelId="{847FF85B-9ED4-44BD-B7FC-C199E742A771}" type="parTrans" cxnId="{EBF91772-7D56-4626-8922-71E46B47E6FF}">
      <dgm:prSet/>
      <dgm:spPr/>
      <dgm:t>
        <a:bodyPr/>
        <a:lstStyle/>
        <a:p>
          <a:endParaRPr lang="fr-FR"/>
        </a:p>
      </dgm:t>
    </dgm:pt>
    <dgm:pt modelId="{43743738-9795-464A-9E3D-0A1F52D12746}" type="sibTrans" cxnId="{EBF91772-7D56-4626-8922-71E46B47E6FF}">
      <dgm:prSet/>
      <dgm:spPr/>
      <dgm:t>
        <a:bodyPr/>
        <a:lstStyle/>
        <a:p>
          <a:endParaRPr lang="fr-FR"/>
        </a:p>
      </dgm:t>
    </dgm:pt>
    <dgm:pt modelId="{3F2A9EBA-1BC1-4096-ADCB-F48F000BF7B7}" type="pres">
      <dgm:prSet presAssocID="{7F75940B-6435-4015-9FA2-CF162F9D695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050D1FB-A759-458B-AEF2-F2A4C8115B23}" type="pres">
      <dgm:prSet presAssocID="{6F1C62CC-E171-4B95-B857-BAD2981883C5}" presName="linNode" presStyleCnt="0"/>
      <dgm:spPr/>
    </dgm:pt>
    <dgm:pt modelId="{780CF6E6-6BFD-45E7-87FC-E0F26BED81DB}" type="pres">
      <dgm:prSet presAssocID="{6F1C62CC-E171-4B95-B857-BAD2981883C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DB5F73-ACD2-45B3-943C-3315513B3083}" type="pres">
      <dgm:prSet presAssocID="{6F1C62CC-E171-4B95-B857-BAD2981883C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DC0CA9-6D9A-4D4C-8EDF-B6885DE1A9C0}" type="pres">
      <dgm:prSet presAssocID="{54D9BD7A-17E2-4F56-AE70-39611357041D}" presName="spacing" presStyleCnt="0"/>
      <dgm:spPr/>
    </dgm:pt>
    <dgm:pt modelId="{765E8005-D3CE-422A-BFB3-02023AB3B9AD}" type="pres">
      <dgm:prSet presAssocID="{DADA4AA9-C0C3-4F33-ADF9-7DEB1F875536}" presName="linNode" presStyleCnt="0"/>
      <dgm:spPr/>
    </dgm:pt>
    <dgm:pt modelId="{EBBDD7CD-513E-4614-A673-D441CB5F26FC}" type="pres">
      <dgm:prSet presAssocID="{DADA4AA9-C0C3-4F33-ADF9-7DEB1F87553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716F7E-EEFD-4CA8-8483-2F0B7A14A8D0}" type="pres">
      <dgm:prSet presAssocID="{DADA4AA9-C0C3-4F33-ADF9-7DEB1F87553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D3D67F-1ADC-4729-AFC6-D85A7F8A7B29}" type="presOf" srcId="{E3F53626-E720-4BA3-9A9A-C9B4FE7BAE54}" destId="{23716F7E-EEFD-4CA8-8483-2F0B7A14A8D0}" srcOrd="0" destOrd="0" presId="urn:microsoft.com/office/officeart/2005/8/layout/vList6"/>
    <dgm:cxn modelId="{3CADEEA6-6035-42E7-B0D6-0EECD2B5E469}" type="presOf" srcId="{DADA4AA9-C0C3-4F33-ADF9-7DEB1F875536}" destId="{EBBDD7CD-513E-4614-A673-D441CB5F26FC}" srcOrd="0" destOrd="0" presId="urn:microsoft.com/office/officeart/2005/8/layout/vList6"/>
    <dgm:cxn modelId="{37F3C30D-F194-49BF-8F68-013B2D6B71B7}" type="presOf" srcId="{6F1C62CC-E171-4B95-B857-BAD2981883C5}" destId="{780CF6E6-6BFD-45E7-87FC-E0F26BED81DB}" srcOrd="0" destOrd="0" presId="urn:microsoft.com/office/officeart/2005/8/layout/vList6"/>
    <dgm:cxn modelId="{AE3BD060-215D-4EEF-9C2A-65B603B6293A}" type="presOf" srcId="{E63638F1-CFAE-439F-9D61-8AB50BC7766E}" destId="{6FDB5F73-ACD2-45B3-943C-3315513B3083}" srcOrd="0" destOrd="0" presId="urn:microsoft.com/office/officeart/2005/8/layout/vList6"/>
    <dgm:cxn modelId="{E39929EC-D493-4C29-9674-DAF05DA7F05E}" type="presOf" srcId="{7F75940B-6435-4015-9FA2-CF162F9D6956}" destId="{3F2A9EBA-1BC1-4096-ADCB-F48F000BF7B7}" srcOrd="0" destOrd="0" presId="urn:microsoft.com/office/officeart/2005/8/layout/vList6"/>
    <dgm:cxn modelId="{81F6452A-220A-4190-AC5D-EA84AC7729B2}" srcId="{7F75940B-6435-4015-9FA2-CF162F9D6956}" destId="{6F1C62CC-E171-4B95-B857-BAD2981883C5}" srcOrd="0" destOrd="0" parTransId="{2D42F377-15D9-4F61-837D-9F42D58EB675}" sibTransId="{54D9BD7A-17E2-4F56-AE70-39611357041D}"/>
    <dgm:cxn modelId="{EBF91772-7D56-4626-8922-71E46B47E6FF}" srcId="{DADA4AA9-C0C3-4F33-ADF9-7DEB1F875536}" destId="{E3F53626-E720-4BA3-9A9A-C9B4FE7BAE54}" srcOrd="0" destOrd="0" parTransId="{847FF85B-9ED4-44BD-B7FC-C199E742A771}" sibTransId="{43743738-9795-464A-9E3D-0A1F52D12746}"/>
    <dgm:cxn modelId="{EA89B873-011F-4021-B499-06DAF90A3DF0}" srcId="{6F1C62CC-E171-4B95-B857-BAD2981883C5}" destId="{E63638F1-CFAE-439F-9D61-8AB50BC7766E}" srcOrd="0" destOrd="0" parTransId="{5D73A849-842D-461C-94C3-CC94FF47A25E}" sibTransId="{B2396899-76E4-4B14-B5AC-15AD6C29D1D6}"/>
    <dgm:cxn modelId="{0B715DE1-1C17-4C9F-8C9F-8A4B3D3F8CAC}" srcId="{7F75940B-6435-4015-9FA2-CF162F9D6956}" destId="{DADA4AA9-C0C3-4F33-ADF9-7DEB1F875536}" srcOrd="1" destOrd="0" parTransId="{DC9DC1B4-F302-42B0-861D-BCAC3041DDC0}" sibTransId="{27893CA7-7CBF-46FF-92B4-078CC022AC25}"/>
    <dgm:cxn modelId="{158BE973-9E08-4AA4-9857-47FFBD4ABE81}" type="presParOf" srcId="{3F2A9EBA-1BC1-4096-ADCB-F48F000BF7B7}" destId="{E050D1FB-A759-458B-AEF2-F2A4C8115B23}" srcOrd="0" destOrd="0" presId="urn:microsoft.com/office/officeart/2005/8/layout/vList6"/>
    <dgm:cxn modelId="{1F8AB734-E261-4C34-B30B-BAE2B760B5DF}" type="presParOf" srcId="{E050D1FB-A759-458B-AEF2-F2A4C8115B23}" destId="{780CF6E6-6BFD-45E7-87FC-E0F26BED81DB}" srcOrd="0" destOrd="0" presId="urn:microsoft.com/office/officeart/2005/8/layout/vList6"/>
    <dgm:cxn modelId="{B5A1FFFD-85CA-4624-A30D-2D822362397F}" type="presParOf" srcId="{E050D1FB-A759-458B-AEF2-F2A4C8115B23}" destId="{6FDB5F73-ACD2-45B3-943C-3315513B3083}" srcOrd="1" destOrd="0" presId="urn:microsoft.com/office/officeart/2005/8/layout/vList6"/>
    <dgm:cxn modelId="{E898814D-EDB2-4A33-877D-59FC29C065AD}" type="presParOf" srcId="{3F2A9EBA-1BC1-4096-ADCB-F48F000BF7B7}" destId="{4EDC0CA9-6D9A-4D4C-8EDF-B6885DE1A9C0}" srcOrd="1" destOrd="0" presId="urn:microsoft.com/office/officeart/2005/8/layout/vList6"/>
    <dgm:cxn modelId="{163F7530-C07E-4070-9EE9-BA1BC0BD69DF}" type="presParOf" srcId="{3F2A9EBA-1BC1-4096-ADCB-F48F000BF7B7}" destId="{765E8005-D3CE-422A-BFB3-02023AB3B9AD}" srcOrd="2" destOrd="0" presId="urn:microsoft.com/office/officeart/2005/8/layout/vList6"/>
    <dgm:cxn modelId="{B3B18CE9-1950-4D7B-B531-0E94D7CD71D2}" type="presParOf" srcId="{765E8005-D3CE-422A-BFB3-02023AB3B9AD}" destId="{EBBDD7CD-513E-4614-A673-D441CB5F26FC}" srcOrd="0" destOrd="0" presId="urn:microsoft.com/office/officeart/2005/8/layout/vList6"/>
    <dgm:cxn modelId="{D5AD2A38-3CA4-46C7-8762-A66FF8CEBAE6}" type="presParOf" srcId="{765E8005-D3CE-422A-BFB3-02023AB3B9AD}" destId="{23716F7E-EEFD-4CA8-8483-2F0B7A14A8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470C33-1450-475E-B83B-986C4DEFBEE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2D13BEA-0931-4581-96CE-031E8E4CA305}">
      <dgm:prSet phldrT="[Texte]" custT="1"/>
      <dgm:spPr>
        <a:solidFill>
          <a:srgbClr val="4CACBC"/>
        </a:solidFill>
      </dgm:spPr>
      <dgm:t>
        <a:bodyPr/>
        <a:lstStyle/>
        <a:p>
          <a:r>
            <a:rPr lang="fr-FR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ASTRE</a:t>
          </a:r>
          <a:endParaRPr lang="fr-FR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D1119B-B99F-4772-8D26-C834817C1285}" type="parTrans" cxnId="{6480A2AC-651A-4E1A-B1D5-41BE4BCA4C8E}">
      <dgm:prSet/>
      <dgm:spPr/>
      <dgm:t>
        <a:bodyPr/>
        <a:lstStyle/>
        <a:p>
          <a:endParaRPr lang="fr-FR"/>
        </a:p>
      </dgm:t>
    </dgm:pt>
    <dgm:pt modelId="{65F60F78-13E0-47F4-86DD-C31B00CA9235}" type="sibTrans" cxnId="{6480A2AC-651A-4E1A-B1D5-41BE4BCA4C8E}">
      <dgm:prSet/>
      <dgm:spPr/>
      <dgm:t>
        <a:bodyPr/>
        <a:lstStyle/>
        <a:p>
          <a:endParaRPr lang="fr-FR"/>
        </a:p>
      </dgm:t>
    </dgm:pt>
    <dgm:pt modelId="{7143C466-F706-40DA-BCA4-FF91D25EB09D}">
      <dgm:prSet phldrT="[Texte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fr-FR" sz="1000" dirty="0" smtClean="0"/>
            <a:t>- </a:t>
          </a:r>
          <a:r>
            <a:rPr lang="fr-FR" sz="1600" dirty="0" smtClean="0"/>
            <a:t>0,1 ETP Psychiatre</a:t>
          </a:r>
        </a:p>
        <a:p>
          <a:pPr algn="l"/>
          <a:r>
            <a:rPr lang="fr-FR" sz="1600" dirty="0" smtClean="0"/>
            <a:t>- 0,3 ETP cadre de Santé</a:t>
          </a:r>
        </a:p>
        <a:p>
          <a:pPr algn="l"/>
          <a:r>
            <a:rPr lang="fr-FR" sz="1600" dirty="0" smtClean="0"/>
            <a:t>- 2,8 ETP IDE</a:t>
          </a:r>
        </a:p>
        <a:p>
          <a:pPr algn="l"/>
          <a:r>
            <a:rPr lang="fr-FR" sz="1600" dirty="0" smtClean="0"/>
            <a:t>- 1 ETP Aide Soignant</a:t>
          </a:r>
        </a:p>
        <a:p>
          <a:pPr algn="l"/>
          <a:r>
            <a:rPr lang="fr-FR" sz="1600" dirty="0" smtClean="0"/>
            <a:t>- 0,8 ETP Educateur Spécialisé</a:t>
          </a:r>
          <a:endParaRPr lang="fr-FR" sz="1600" dirty="0"/>
        </a:p>
      </dgm:t>
    </dgm:pt>
    <dgm:pt modelId="{686036AD-C1C2-4A71-ADAD-3E806C064070}" type="parTrans" cxnId="{DDCBAA13-3F11-4C18-B7D6-F88C23740038}">
      <dgm:prSet/>
      <dgm:spPr/>
      <dgm:t>
        <a:bodyPr/>
        <a:lstStyle/>
        <a:p>
          <a:endParaRPr lang="fr-FR"/>
        </a:p>
      </dgm:t>
    </dgm:pt>
    <dgm:pt modelId="{5F45CFE6-8B5C-4B8B-8133-36CFAC032486}" type="sibTrans" cxnId="{DDCBAA13-3F11-4C18-B7D6-F88C23740038}">
      <dgm:prSet/>
      <dgm:spPr/>
      <dgm:t>
        <a:bodyPr/>
        <a:lstStyle/>
        <a:p>
          <a:endParaRPr lang="fr-FR"/>
        </a:p>
      </dgm:t>
    </dgm:pt>
    <dgm:pt modelId="{4AD02CF0-CE84-47CA-BF4A-FDE0FC3A7E92}">
      <dgm:prSet phldrT="[Texte]" custT="1"/>
      <dgm:spPr>
        <a:solidFill>
          <a:srgbClr val="4CACBC"/>
        </a:solidFill>
      </dgm:spPr>
      <dgm:t>
        <a:bodyPr/>
        <a:lstStyle/>
        <a:p>
          <a:r>
            <a:rPr lang="fr-FR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NOEMI</a:t>
          </a:r>
          <a:endParaRPr lang="fr-FR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F201E-4DA6-4BB1-A637-9395D3356DC0}" type="parTrans" cxnId="{8DD5D7D3-C69A-40F4-96DC-BFC5F5613476}">
      <dgm:prSet/>
      <dgm:spPr/>
      <dgm:t>
        <a:bodyPr/>
        <a:lstStyle/>
        <a:p>
          <a:endParaRPr lang="fr-FR"/>
        </a:p>
      </dgm:t>
    </dgm:pt>
    <dgm:pt modelId="{A2992B52-E348-466E-89F5-330A7B2DB638}" type="sibTrans" cxnId="{8DD5D7D3-C69A-40F4-96DC-BFC5F5613476}">
      <dgm:prSet/>
      <dgm:spPr/>
      <dgm:t>
        <a:bodyPr/>
        <a:lstStyle/>
        <a:p>
          <a:endParaRPr lang="fr-FR"/>
        </a:p>
      </dgm:t>
    </dgm:pt>
    <dgm:pt modelId="{319EA59C-9307-476C-81F1-8CBDE39B2FB7}">
      <dgm:prSet phldrT="[Texte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fr-FR" sz="1600" dirty="0" smtClean="0"/>
            <a:t>- 0,2 ETP Psychiatre</a:t>
          </a:r>
        </a:p>
        <a:p>
          <a:pPr algn="l"/>
          <a:r>
            <a:rPr lang="fr-FR" sz="1600" dirty="0" smtClean="0"/>
            <a:t>- 0,3 ETP Cadre de Santé</a:t>
          </a:r>
        </a:p>
        <a:p>
          <a:pPr algn="l"/>
          <a:r>
            <a:rPr lang="fr-FR" sz="1600" dirty="0" smtClean="0"/>
            <a:t>- 0,1 ETP Psychologue</a:t>
          </a:r>
        </a:p>
        <a:p>
          <a:pPr algn="l"/>
          <a:r>
            <a:rPr lang="fr-FR" sz="1600" dirty="0" smtClean="0"/>
            <a:t>- 4,6 ETP IDE</a:t>
          </a:r>
        </a:p>
        <a:p>
          <a:pPr algn="l"/>
          <a:r>
            <a:rPr lang="fr-FR" sz="1600" dirty="0" smtClean="0"/>
            <a:t>- 0,6 ETP Aide Soignant</a:t>
          </a:r>
        </a:p>
        <a:p>
          <a:pPr algn="l"/>
          <a:r>
            <a:rPr lang="fr-FR" sz="1600" dirty="0" smtClean="0"/>
            <a:t>- 1 ETP Educateur Spécialisé</a:t>
          </a:r>
        </a:p>
        <a:p>
          <a:pPr algn="l"/>
          <a:r>
            <a:rPr lang="fr-FR" sz="1600" dirty="0" smtClean="0"/>
            <a:t>- 0,1 ETP Assistante sociale</a:t>
          </a:r>
          <a:endParaRPr lang="fr-FR" sz="1600" dirty="0"/>
        </a:p>
      </dgm:t>
    </dgm:pt>
    <dgm:pt modelId="{5A48D994-21F1-4D02-87CF-F6C6D4EA4C42}" type="parTrans" cxnId="{ECB2B383-897B-4E90-95CA-328D72941FCE}">
      <dgm:prSet/>
      <dgm:spPr/>
      <dgm:t>
        <a:bodyPr/>
        <a:lstStyle/>
        <a:p>
          <a:endParaRPr lang="fr-FR"/>
        </a:p>
      </dgm:t>
    </dgm:pt>
    <dgm:pt modelId="{7C86863E-B23C-4B65-A564-102B772CC51A}" type="sibTrans" cxnId="{ECB2B383-897B-4E90-95CA-328D72941FCE}">
      <dgm:prSet/>
      <dgm:spPr/>
      <dgm:t>
        <a:bodyPr/>
        <a:lstStyle/>
        <a:p>
          <a:endParaRPr lang="fr-FR"/>
        </a:p>
      </dgm:t>
    </dgm:pt>
    <dgm:pt modelId="{7877CFF2-05F1-4CBD-ABF7-6FE677062E6D}" type="pres">
      <dgm:prSet presAssocID="{8E470C33-1450-475E-B83B-986C4DEFBE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09DBC05-8CE7-4FC1-B5FD-7D9B903CD8B7}" type="pres">
      <dgm:prSet presAssocID="{12D13BEA-0931-4581-96CE-031E8E4CA305}" presName="root" presStyleCnt="0"/>
      <dgm:spPr/>
    </dgm:pt>
    <dgm:pt modelId="{581B0AE9-4866-4222-91D7-C72B59136EFB}" type="pres">
      <dgm:prSet presAssocID="{12D13BEA-0931-4581-96CE-031E8E4CA305}" presName="rootComposite" presStyleCnt="0"/>
      <dgm:spPr/>
    </dgm:pt>
    <dgm:pt modelId="{F8E043ED-D8E2-4FE4-84F9-A02607DBC0D8}" type="pres">
      <dgm:prSet presAssocID="{12D13BEA-0931-4581-96CE-031E8E4CA305}" presName="rootText" presStyleLbl="node1" presStyleIdx="0" presStyleCnt="2" custScaleX="90692" custScaleY="74127"/>
      <dgm:spPr/>
      <dgm:t>
        <a:bodyPr/>
        <a:lstStyle/>
        <a:p>
          <a:endParaRPr lang="fr-FR"/>
        </a:p>
      </dgm:t>
    </dgm:pt>
    <dgm:pt modelId="{C98B1C58-FB62-438B-ADD3-30270281FDCA}" type="pres">
      <dgm:prSet presAssocID="{12D13BEA-0931-4581-96CE-031E8E4CA305}" presName="rootConnector" presStyleLbl="node1" presStyleIdx="0" presStyleCnt="2"/>
      <dgm:spPr/>
      <dgm:t>
        <a:bodyPr/>
        <a:lstStyle/>
        <a:p>
          <a:endParaRPr lang="fr-FR"/>
        </a:p>
      </dgm:t>
    </dgm:pt>
    <dgm:pt modelId="{2E271C88-0A27-41ED-9A87-FD4B4BEFD8DD}" type="pres">
      <dgm:prSet presAssocID="{12D13BEA-0931-4581-96CE-031E8E4CA305}" presName="childShape" presStyleCnt="0"/>
      <dgm:spPr/>
    </dgm:pt>
    <dgm:pt modelId="{C6F5D7E6-A43B-4AC4-B624-98C0F273C0A9}" type="pres">
      <dgm:prSet presAssocID="{686036AD-C1C2-4A71-ADAD-3E806C064070}" presName="Name13" presStyleLbl="parChTrans1D2" presStyleIdx="0" presStyleCnt="2"/>
      <dgm:spPr/>
      <dgm:t>
        <a:bodyPr/>
        <a:lstStyle/>
        <a:p>
          <a:endParaRPr lang="fr-FR"/>
        </a:p>
      </dgm:t>
    </dgm:pt>
    <dgm:pt modelId="{59C8DA74-2263-4E13-9C16-20ED8B5C35E6}" type="pres">
      <dgm:prSet presAssocID="{7143C466-F706-40DA-BCA4-FF91D25EB09D}" presName="childText" presStyleLbl="bgAcc1" presStyleIdx="0" presStyleCnt="2" custScaleX="102247" custScaleY="248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2ADF4-7017-43F6-9BE2-71DE14BB936A}" type="pres">
      <dgm:prSet presAssocID="{4AD02CF0-CE84-47CA-BF4A-FDE0FC3A7E92}" presName="root" presStyleCnt="0"/>
      <dgm:spPr/>
    </dgm:pt>
    <dgm:pt modelId="{B90CC1E1-EC6D-4D5E-ACB6-2B8CBCC9C2DF}" type="pres">
      <dgm:prSet presAssocID="{4AD02CF0-CE84-47CA-BF4A-FDE0FC3A7E92}" presName="rootComposite" presStyleCnt="0"/>
      <dgm:spPr/>
    </dgm:pt>
    <dgm:pt modelId="{08CD4DC8-5067-4CD1-92CC-78B76E4EE9BA}" type="pres">
      <dgm:prSet presAssocID="{4AD02CF0-CE84-47CA-BF4A-FDE0FC3A7E92}" presName="rootText" presStyleLbl="node1" presStyleIdx="1" presStyleCnt="2" custScaleX="88648" custScaleY="75156"/>
      <dgm:spPr/>
      <dgm:t>
        <a:bodyPr/>
        <a:lstStyle/>
        <a:p>
          <a:endParaRPr lang="fr-FR"/>
        </a:p>
      </dgm:t>
    </dgm:pt>
    <dgm:pt modelId="{99E044A7-6F25-4F17-888B-254151A180A1}" type="pres">
      <dgm:prSet presAssocID="{4AD02CF0-CE84-47CA-BF4A-FDE0FC3A7E92}" presName="rootConnector" presStyleLbl="node1" presStyleIdx="1" presStyleCnt="2"/>
      <dgm:spPr/>
      <dgm:t>
        <a:bodyPr/>
        <a:lstStyle/>
        <a:p>
          <a:endParaRPr lang="fr-FR"/>
        </a:p>
      </dgm:t>
    </dgm:pt>
    <dgm:pt modelId="{B97842D6-4325-41AF-A632-7045B5560DE5}" type="pres">
      <dgm:prSet presAssocID="{4AD02CF0-CE84-47CA-BF4A-FDE0FC3A7E92}" presName="childShape" presStyleCnt="0"/>
      <dgm:spPr/>
    </dgm:pt>
    <dgm:pt modelId="{8C25FF3A-D055-41C2-8346-32096CAAE60E}" type="pres">
      <dgm:prSet presAssocID="{5A48D994-21F1-4D02-87CF-F6C6D4EA4C42}" presName="Name13" presStyleLbl="parChTrans1D2" presStyleIdx="1" presStyleCnt="2"/>
      <dgm:spPr/>
      <dgm:t>
        <a:bodyPr/>
        <a:lstStyle/>
        <a:p>
          <a:endParaRPr lang="fr-FR"/>
        </a:p>
      </dgm:t>
    </dgm:pt>
    <dgm:pt modelId="{41ED4238-17C6-4045-9210-AA385749CC70}" type="pres">
      <dgm:prSet presAssocID="{319EA59C-9307-476C-81F1-8CBDE39B2FB7}" presName="childText" presStyleLbl="bgAcc1" presStyleIdx="1" presStyleCnt="2" custScaleX="102131" custScaleY="2532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4AFAC6-55F0-449C-9168-4A8628601A44}" type="presOf" srcId="{7143C466-F706-40DA-BCA4-FF91D25EB09D}" destId="{59C8DA74-2263-4E13-9C16-20ED8B5C35E6}" srcOrd="0" destOrd="0" presId="urn:microsoft.com/office/officeart/2005/8/layout/hierarchy3"/>
    <dgm:cxn modelId="{D9D5CF94-BA6B-49A8-80E8-87E3D37F6E5F}" type="presOf" srcId="{4AD02CF0-CE84-47CA-BF4A-FDE0FC3A7E92}" destId="{99E044A7-6F25-4F17-888B-254151A180A1}" srcOrd="1" destOrd="0" presId="urn:microsoft.com/office/officeart/2005/8/layout/hierarchy3"/>
    <dgm:cxn modelId="{FDCA5469-A370-4460-A425-97A0F12D0095}" type="presOf" srcId="{5A48D994-21F1-4D02-87CF-F6C6D4EA4C42}" destId="{8C25FF3A-D055-41C2-8346-32096CAAE60E}" srcOrd="0" destOrd="0" presId="urn:microsoft.com/office/officeart/2005/8/layout/hierarchy3"/>
    <dgm:cxn modelId="{DDCBAA13-3F11-4C18-B7D6-F88C23740038}" srcId="{12D13BEA-0931-4581-96CE-031E8E4CA305}" destId="{7143C466-F706-40DA-BCA4-FF91D25EB09D}" srcOrd="0" destOrd="0" parTransId="{686036AD-C1C2-4A71-ADAD-3E806C064070}" sibTransId="{5F45CFE6-8B5C-4B8B-8133-36CFAC032486}"/>
    <dgm:cxn modelId="{7CF92989-4BC6-4E2E-A0DD-EF3B68929256}" type="presOf" srcId="{4AD02CF0-CE84-47CA-BF4A-FDE0FC3A7E92}" destId="{08CD4DC8-5067-4CD1-92CC-78B76E4EE9BA}" srcOrd="0" destOrd="0" presId="urn:microsoft.com/office/officeart/2005/8/layout/hierarchy3"/>
    <dgm:cxn modelId="{ECB2B383-897B-4E90-95CA-328D72941FCE}" srcId="{4AD02CF0-CE84-47CA-BF4A-FDE0FC3A7E92}" destId="{319EA59C-9307-476C-81F1-8CBDE39B2FB7}" srcOrd="0" destOrd="0" parTransId="{5A48D994-21F1-4D02-87CF-F6C6D4EA4C42}" sibTransId="{7C86863E-B23C-4B65-A564-102B772CC51A}"/>
    <dgm:cxn modelId="{194370DA-4AD9-457B-9210-CD71CF954C61}" type="presOf" srcId="{12D13BEA-0931-4581-96CE-031E8E4CA305}" destId="{F8E043ED-D8E2-4FE4-84F9-A02607DBC0D8}" srcOrd="0" destOrd="0" presId="urn:microsoft.com/office/officeart/2005/8/layout/hierarchy3"/>
    <dgm:cxn modelId="{8DD5D7D3-C69A-40F4-96DC-BFC5F5613476}" srcId="{8E470C33-1450-475E-B83B-986C4DEFBEE3}" destId="{4AD02CF0-CE84-47CA-BF4A-FDE0FC3A7E92}" srcOrd="1" destOrd="0" parTransId="{1A4F201E-4DA6-4BB1-A637-9395D3356DC0}" sibTransId="{A2992B52-E348-466E-89F5-330A7B2DB638}"/>
    <dgm:cxn modelId="{3ADEEF26-B421-4018-9FF3-D83537DFE616}" type="presOf" srcId="{319EA59C-9307-476C-81F1-8CBDE39B2FB7}" destId="{41ED4238-17C6-4045-9210-AA385749CC70}" srcOrd="0" destOrd="0" presId="urn:microsoft.com/office/officeart/2005/8/layout/hierarchy3"/>
    <dgm:cxn modelId="{7AD9E378-D3ED-42A9-8304-B44D65DF3E11}" type="presOf" srcId="{8E470C33-1450-475E-B83B-986C4DEFBEE3}" destId="{7877CFF2-05F1-4CBD-ABF7-6FE677062E6D}" srcOrd="0" destOrd="0" presId="urn:microsoft.com/office/officeart/2005/8/layout/hierarchy3"/>
    <dgm:cxn modelId="{6480A2AC-651A-4E1A-B1D5-41BE4BCA4C8E}" srcId="{8E470C33-1450-475E-B83B-986C4DEFBEE3}" destId="{12D13BEA-0931-4581-96CE-031E8E4CA305}" srcOrd="0" destOrd="0" parTransId="{A6D1119B-B99F-4772-8D26-C834817C1285}" sibTransId="{65F60F78-13E0-47F4-86DD-C31B00CA9235}"/>
    <dgm:cxn modelId="{D3F94E6B-1BF4-4042-A735-8057CDD23D63}" type="presOf" srcId="{12D13BEA-0931-4581-96CE-031E8E4CA305}" destId="{C98B1C58-FB62-438B-ADD3-30270281FDCA}" srcOrd="1" destOrd="0" presId="urn:microsoft.com/office/officeart/2005/8/layout/hierarchy3"/>
    <dgm:cxn modelId="{779A044E-FA15-4921-A1D3-3D8F4B04A819}" type="presOf" srcId="{686036AD-C1C2-4A71-ADAD-3E806C064070}" destId="{C6F5D7E6-A43B-4AC4-B624-98C0F273C0A9}" srcOrd="0" destOrd="0" presId="urn:microsoft.com/office/officeart/2005/8/layout/hierarchy3"/>
    <dgm:cxn modelId="{5CF5722E-8D02-453E-91F9-9DF131852271}" type="presParOf" srcId="{7877CFF2-05F1-4CBD-ABF7-6FE677062E6D}" destId="{F09DBC05-8CE7-4FC1-B5FD-7D9B903CD8B7}" srcOrd="0" destOrd="0" presId="urn:microsoft.com/office/officeart/2005/8/layout/hierarchy3"/>
    <dgm:cxn modelId="{1A6A3EFB-A4E8-452A-A62D-38D2DB4A7968}" type="presParOf" srcId="{F09DBC05-8CE7-4FC1-B5FD-7D9B903CD8B7}" destId="{581B0AE9-4866-4222-91D7-C72B59136EFB}" srcOrd="0" destOrd="0" presId="urn:microsoft.com/office/officeart/2005/8/layout/hierarchy3"/>
    <dgm:cxn modelId="{F197E7DA-9F4F-4E4F-8F55-0E93F5AE0FAD}" type="presParOf" srcId="{581B0AE9-4866-4222-91D7-C72B59136EFB}" destId="{F8E043ED-D8E2-4FE4-84F9-A02607DBC0D8}" srcOrd="0" destOrd="0" presId="urn:microsoft.com/office/officeart/2005/8/layout/hierarchy3"/>
    <dgm:cxn modelId="{60CFA99D-C000-4E82-9301-F82A6E2F7CE5}" type="presParOf" srcId="{581B0AE9-4866-4222-91D7-C72B59136EFB}" destId="{C98B1C58-FB62-438B-ADD3-30270281FDCA}" srcOrd="1" destOrd="0" presId="urn:microsoft.com/office/officeart/2005/8/layout/hierarchy3"/>
    <dgm:cxn modelId="{245E797A-3A56-486E-B1F5-4C6EED64D233}" type="presParOf" srcId="{F09DBC05-8CE7-4FC1-B5FD-7D9B903CD8B7}" destId="{2E271C88-0A27-41ED-9A87-FD4B4BEFD8DD}" srcOrd="1" destOrd="0" presId="urn:microsoft.com/office/officeart/2005/8/layout/hierarchy3"/>
    <dgm:cxn modelId="{4CFC41BF-DB51-47C3-B653-E324E101EA40}" type="presParOf" srcId="{2E271C88-0A27-41ED-9A87-FD4B4BEFD8DD}" destId="{C6F5D7E6-A43B-4AC4-B624-98C0F273C0A9}" srcOrd="0" destOrd="0" presId="urn:microsoft.com/office/officeart/2005/8/layout/hierarchy3"/>
    <dgm:cxn modelId="{FA75509D-8CC0-40A0-8BEA-2BD0E3F16E21}" type="presParOf" srcId="{2E271C88-0A27-41ED-9A87-FD4B4BEFD8DD}" destId="{59C8DA74-2263-4E13-9C16-20ED8B5C35E6}" srcOrd="1" destOrd="0" presId="urn:microsoft.com/office/officeart/2005/8/layout/hierarchy3"/>
    <dgm:cxn modelId="{64CDD80C-D3D5-4AD7-919E-EAF9545B84F5}" type="presParOf" srcId="{7877CFF2-05F1-4CBD-ABF7-6FE677062E6D}" destId="{8A42ADF4-7017-43F6-9BE2-71DE14BB936A}" srcOrd="1" destOrd="0" presId="urn:microsoft.com/office/officeart/2005/8/layout/hierarchy3"/>
    <dgm:cxn modelId="{4FDA34D3-A126-49A6-9E68-6DE4F5CB283C}" type="presParOf" srcId="{8A42ADF4-7017-43F6-9BE2-71DE14BB936A}" destId="{B90CC1E1-EC6D-4D5E-ACB6-2B8CBCC9C2DF}" srcOrd="0" destOrd="0" presId="urn:microsoft.com/office/officeart/2005/8/layout/hierarchy3"/>
    <dgm:cxn modelId="{98E786B1-37E1-4531-9EC0-CD2C167DCAA3}" type="presParOf" srcId="{B90CC1E1-EC6D-4D5E-ACB6-2B8CBCC9C2DF}" destId="{08CD4DC8-5067-4CD1-92CC-78B76E4EE9BA}" srcOrd="0" destOrd="0" presId="urn:microsoft.com/office/officeart/2005/8/layout/hierarchy3"/>
    <dgm:cxn modelId="{6B29472F-94BD-4C8C-BD59-5047F0A047DF}" type="presParOf" srcId="{B90CC1E1-EC6D-4D5E-ACB6-2B8CBCC9C2DF}" destId="{99E044A7-6F25-4F17-888B-254151A180A1}" srcOrd="1" destOrd="0" presId="urn:microsoft.com/office/officeart/2005/8/layout/hierarchy3"/>
    <dgm:cxn modelId="{638A15B5-75D9-4831-8FF8-7B85CCBE692A}" type="presParOf" srcId="{8A42ADF4-7017-43F6-9BE2-71DE14BB936A}" destId="{B97842D6-4325-41AF-A632-7045B5560DE5}" srcOrd="1" destOrd="0" presId="urn:microsoft.com/office/officeart/2005/8/layout/hierarchy3"/>
    <dgm:cxn modelId="{2EE675D9-DDC2-4887-BA6D-27A8FFF48001}" type="presParOf" srcId="{B97842D6-4325-41AF-A632-7045B5560DE5}" destId="{8C25FF3A-D055-41C2-8346-32096CAAE60E}" srcOrd="0" destOrd="0" presId="urn:microsoft.com/office/officeart/2005/8/layout/hierarchy3"/>
    <dgm:cxn modelId="{5ED2D1C4-0AA0-4062-A103-49995C120333}" type="presParOf" srcId="{B97842D6-4325-41AF-A632-7045B5560DE5}" destId="{41ED4238-17C6-4045-9210-AA385749CC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48D609-06AC-4A6C-AA99-CEA28A2723C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6F56037-8630-4804-8A60-5B2D5D5AEC85}">
      <dgm:prSet phldrT="[Texte]"/>
      <dgm:spPr>
        <a:solidFill>
          <a:srgbClr val="4CACBC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Pratiques</a:t>
          </a:r>
        </a:p>
        <a:p>
          <a:r>
            <a: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communes</a:t>
          </a:r>
          <a:endParaRPr lang="fr-F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C8474A-90E9-4E88-A956-157BE2B39835}" type="parTrans" cxnId="{05A733C7-B008-432D-8D3A-0252223E34B5}">
      <dgm:prSet/>
      <dgm:spPr/>
      <dgm:t>
        <a:bodyPr/>
        <a:lstStyle/>
        <a:p>
          <a:endParaRPr lang="fr-FR"/>
        </a:p>
      </dgm:t>
    </dgm:pt>
    <dgm:pt modelId="{1E323770-3CCC-445B-A827-D68E54114D01}" type="sibTrans" cxnId="{05A733C7-B008-432D-8D3A-0252223E34B5}">
      <dgm:prSet/>
      <dgm:spPr/>
      <dgm:t>
        <a:bodyPr/>
        <a:lstStyle/>
        <a:p>
          <a:endParaRPr lang="fr-FR"/>
        </a:p>
      </dgm:t>
    </dgm:pt>
    <dgm:pt modelId="{8D6AF9A0-6AE2-4F22-8BC0-ED67C9FDC871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Ateliers de RC</a:t>
          </a:r>
        </a:p>
        <a:p>
          <a:r>
            <a: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Ateliers HPS</a:t>
          </a:r>
          <a:endParaRPr lang="fr-F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F23914-30B9-40CD-9717-0029C74C7A08}" type="parTrans" cxnId="{35D5B056-2472-4617-8EE7-B976C3002B83}">
      <dgm:prSet/>
      <dgm:spPr>
        <a:solidFill>
          <a:schemeClr val="tx1"/>
        </a:solidFill>
      </dgm:spPr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FA3A2A3-E0C9-47DF-A5C9-7C09F0F2EAA3}" type="sibTrans" cxnId="{35D5B056-2472-4617-8EE7-B976C3002B83}">
      <dgm:prSet/>
      <dgm:spPr/>
      <dgm:t>
        <a:bodyPr/>
        <a:lstStyle/>
        <a:p>
          <a:endParaRPr lang="fr-FR"/>
        </a:p>
      </dgm:t>
    </dgm:pt>
    <dgm:pt modelId="{059C24CA-67A6-4CDE-804C-6440E70D4F32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Echanges de pratique</a:t>
          </a:r>
          <a:endParaRPr lang="fr-F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2DC5AE-CB6B-4FF2-AD51-644F23C81C70}" type="parTrans" cxnId="{EBA85FAF-F56D-42E9-B31F-99E6023F4AAF}">
      <dgm:prSet/>
      <dgm:spPr>
        <a:solidFill>
          <a:schemeClr val="tx1"/>
        </a:solidFill>
      </dgm:spPr>
      <dgm:t>
        <a:bodyPr/>
        <a:lstStyle/>
        <a:p>
          <a:endParaRPr lang="fr-FR"/>
        </a:p>
      </dgm:t>
    </dgm:pt>
    <dgm:pt modelId="{13AB6B43-A3CB-407B-9706-485BBC1CF000}" type="sibTrans" cxnId="{EBA85FAF-F56D-42E9-B31F-99E6023F4AAF}">
      <dgm:prSet/>
      <dgm:spPr/>
      <dgm:t>
        <a:bodyPr/>
        <a:lstStyle/>
        <a:p>
          <a:endParaRPr lang="fr-FR"/>
        </a:p>
      </dgm:t>
    </dgm:pt>
    <dgm:pt modelId="{F7619F8D-1DEA-4E01-8A6F-858BEAD1942B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Transfert des acquis</a:t>
          </a:r>
          <a:endParaRPr lang="fr-F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50498B-D2D3-4080-B598-7999C4BB06C6}" type="parTrans" cxnId="{DE9FE3D4-9018-4528-A3CC-77D9EF46AA16}">
      <dgm:prSet/>
      <dgm:spPr>
        <a:solidFill>
          <a:schemeClr val="tx1"/>
        </a:solidFill>
      </dgm:spPr>
      <dgm:t>
        <a:bodyPr/>
        <a:lstStyle/>
        <a:p>
          <a:endParaRPr lang="fr-FR"/>
        </a:p>
      </dgm:t>
    </dgm:pt>
    <dgm:pt modelId="{CFEDD057-B334-441E-8F88-EF3E536EF717}" type="sibTrans" cxnId="{DE9FE3D4-9018-4528-A3CC-77D9EF46AA16}">
      <dgm:prSet/>
      <dgm:spPr/>
      <dgm:t>
        <a:bodyPr/>
        <a:lstStyle/>
        <a:p>
          <a:endParaRPr lang="fr-FR"/>
        </a:p>
      </dgm:t>
    </dgm:pt>
    <dgm:pt modelId="{561D6B99-F7C5-4912-819C-BCC95330FC13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Temps de Synthèse</a:t>
          </a:r>
          <a:endParaRPr lang="fr-F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6D5B0-4BD1-40B3-A855-598E98F39BCE}" type="parTrans" cxnId="{4205C215-7DA0-497A-94A4-775C230EFB39}">
      <dgm:prSet/>
      <dgm:spPr>
        <a:solidFill>
          <a:schemeClr val="tx1"/>
        </a:solidFill>
      </dgm:spPr>
      <dgm:t>
        <a:bodyPr/>
        <a:lstStyle/>
        <a:p>
          <a:endParaRPr lang="fr-FR"/>
        </a:p>
      </dgm:t>
    </dgm:pt>
    <dgm:pt modelId="{3A4E5517-FA16-4B08-87F6-4BF7A73E88D2}" type="sibTrans" cxnId="{4205C215-7DA0-497A-94A4-775C230EFB39}">
      <dgm:prSet/>
      <dgm:spPr/>
      <dgm:t>
        <a:bodyPr/>
        <a:lstStyle/>
        <a:p>
          <a:endParaRPr lang="fr-FR"/>
        </a:p>
      </dgm:t>
    </dgm:pt>
    <dgm:pt modelId="{A2F539CF-1A1F-4A11-A8E4-E5EC8CE3CF6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 à Domicile</a:t>
          </a:r>
          <a:endParaRPr lang="fr-F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AABA66-9E0D-47BD-B5CD-6A6F76F81ED0}" type="parTrans" cxnId="{1901E87E-05AC-4A62-95ED-1C20EEBB8C6B}">
      <dgm:prSet/>
      <dgm:spPr>
        <a:solidFill>
          <a:schemeClr val="tx1"/>
        </a:solidFill>
      </dgm:spPr>
      <dgm:t>
        <a:bodyPr/>
        <a:lstStyle/>
        <a:p>
          <a:endParaRPr lang="fr-FR"/>
        </a:p>
      </dgm:t>
    </dgm:pt>
    <dgm:pt modelId="{853257A6-DCDA-4BBA-9350-8031B467C963}" type="sibTrans" cxnId="{1901E87E-05AC-4A62-95ED-1C20EEBB8C6B}">
      <dgm:prSet/>
      <dgm:spPr/>
      <dgm:t>
        <a:bodyPr/>
        <a:lstStyle/>
        <a:p>
          <a:endParaRPr lang="fr-FR"/>
        </a:p>
      </dgm:t>
    </dgm:pt>
    <dgm:pt modelId="{58FE2283-E6C6-400A-B78D-EA47137B6846}" type="pres">
      <dgm:prSet presAssocID="{B048D609-06AC-4A6C-AA99-CEA28A2723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0F1BFA6-7A1D-40CD-BBC2-F6B9A581024A}" type="pres">
      <dgm:prSet presAssocID="{E6F56037-8630-4804-8A60-5B2D5D5AEC85}" presName="centerShape" presStyleLbl="node0" presStyleIdx="0" presStyleCnt="1"/>
      <dgm:spPr/>
      <dgm:t>
        <a:bodyPr/>
        <a:lstStyle/>
        <a:p>
          <a:endParaRPr lang="fr-FR"/>
        </a:p>
      </dgm:t>
    </dgm:pt>
    <dgm:pt modelId="{DBF031F5-14E5-463F-A9D5-CCBDFEB01DEE}" type="pres">
      <dgm:prSet presAssocID="{29F23914-30B9-40CD-9717-0029C74C7A08}" presName="parTrans" presStyleLbl="sibTrans2D1" presStyleIdx="0" presStyleCnt="5"/>
      <dgm:spPr/>
      <dgm:t>
        <a:bodyPr/>
        <a:lstStyle/>
        <a:p>
          <a:endParaRPr lang="fr-FR"/>
        </a:p>
      </dgm:t>
    </dgm:pt>
    <dgm:pt modelId="{34F57D72-39A4-4A82-8271-AF2D9B821EA1}" type="pres">
      <dgm:prSet presAssocID="{29F23914-30B9-40CD-9717-0029C74C7A08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3B54BF5-E78A-467B-9FA6-9988897B8743}" type="pres">
      <dgm:prSet presAssocID="{8D6AF9A0-6AE2-4F22-8BC0-ED67C9FDC8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EFF124-7ABF-4873-8662-57F03947A50C}" type="pres">
      <dgm:prSet presAssocID="{84AABA66-9E0D-47BD-B5CD-6A6F76F81ED0}" presName="parTrans" presStyleLbl="sibTrans2D1" presStyleIdx="1" presStyleCnt="5"/>
      <dgm:spPr/>
      <dgm:t>
        <a:bodyPr/>
        <a:lstStyle/>
        <a:p>
          <a:endParaRPr lang="fr-FR"/>
        </a:p>
      </dgm:t>
    </dgm:pt>
    <dgm:pt modelId="{79585B93-5C4A-4D01-8F52-5E734936E254}" type="pres">
      <dgm:prSet presAssocID="{84AABA66-9E0D-47BD-B5CD-6A6F76F81ED0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DCDA60CE-D58C-49AF-9802-4CF8E1B10705}" type="pres">
      <dgm:prSet presAssocID="{A2F539CF-1A1F-4A11-A8E4-E5EC8CE3CF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B67299-4A12-4F0A-94A5-958E01A55B91}" type="pres">
      <dgm:prSet presAssocID="{7F2DC5AE-CB6B-4FF2-AD51-644F23C81C70}" presName="parTrans" presStyleLbl="sibTrans2D1" presStyleIdx="2" presStyleCnt="5"/>
      <dgm:spPr/>
      <dgm:t>
        <a:bodyPr/>
        <a:lstStyle/>
        <a:p>
          <a:endParaRPr lang="fr-FR"/>
        </a:p>
      </dgm:t>
    </dgm:pt>
    <dgm:pt modelId="{67BD0E71-6E2B-48D4-BA88-913020C4ED2E}" type="pres">
      <dgm:prSet presAssocID="{7F2DC5AE-CB6B-4FF2-AD51-644F23C81C70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C424FB26-2823-412C-9329-97113A919B77}" type="pres">
      <dgm:prSet presAssocID="{059C24CA-67A6-4CDE-804C-6440E70D4F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CA6A10-496F-4D39-B71E-5005663E8D29}" type="pres">
      <dgm:prSet presAssocID="{8F50498B-D2D3-4080-B598-7999C4BB06C6}" presName="parTrans" presStyleLbl="sibTrans2D1" presStyleIdx="3" presStyleCnt="5"/>
      <dgm:spPr/>
      <dgm:t>
        <a:bodyPr/>
        <a:lstStyle/>
        <a:p>
          <a:endParaRPr lang="fr-FR"/>
        </a:p>
      </dgm:t>
    </dgm:pt>
    <dgm:pt modelId="{C1892A5B-DF6A-4C4D-B35B-C1539675E193}" type="pres">
      <dgm:prSet presAssocID="{8F50498B-D2D3-4080-B598-7999C4BB06C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6D606304-67F8-411E-AF91-25CE9D6846C5}" type="pres">
      <dgm:prSet presAssocID="{F7619F8D-1DEA-4E01-8A6F-858BEAD194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595760-31AC-46FB-BEE5-D120BE8447DF}" type="pres">
      <dgm:prSet presAssocID="{EA56D5B0-4BD1-40B3-A855-598E98F39BCE}" presName="parTrans" presStyleLbl="sibTrans2D1" presStyleIdx="4" presStyleCnt="5"/>
      <dgm:spPr/>
      <dgm:t>
        <a:bodyPr/>
        <a:lstStyle/>
        <a:p>
          <a:endParaRPr lang="fr-FR"/>
        </a:p>
      </dgm:t>
    </dgm:pt>
    <dgm:pt modelId="{8491AE58-468C-46DD-8E70-F4A4A7815C90}" type="pres">
      <dgm:prSet presAssocID="{EA56D5B0-4BD1-40B3-A855-598E98F39BCE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1B4CE306-5C28-4FD1-8032-0AA77FAB6A20}" type="pres">
      <dgm:prSet presAssocID="{561D6B99-F7C5-4912-819C-BCC95330FC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E3172E-7A84-48E9-935D-C7270E255BC6}" type="presOf" srcId="{A2F539CF-1A1F-4A11-A8E4-E5EC8CE3CF62}" destId="{DCDA60CE-D58C-49AF-9802-4CF8E1B10705}" srcOrd="0" destOrd="0" presId="urn:microsoft.com/office/officeart/2005/8/layout/radial5"/>
    <dgm:cxn modelId="{EBA85FAF-F56D-42E9-B31F-99E6023F4AAF}" srcId="{E6F56037-8630-4804-8A60-5B2D5D5AEC85}" destId="{059C24CA-67A6-4CDE-804C-6440E70D4F32}" srcOrd="2" destOrd="0" parTransId="{7F2DC5AE-CB6B-4FF2-AD51-644F23C81C70}" sibTransId="{13AB6B43-A3CB-407B-9706-485BBC1CF000}"/>
    <dgm:cxn modelId="{35D5B056-2472-4617-8EE7-B976C3002B83}" srcId="{E6F56037-8630-4804-8A60-5B2D5D5AEC85}" destId="{8D6AF9A0-6AE2-4F22-8BC0-ED67C9FDC871}" srcOrd="0" destOrd="0" parTransId="{29F23914-30B9-40CD-9717-0029C74C7A08}" sibTransId="{2FA3A2A3-E0C9-47DF-A5C9-7C09F0F2EAA3}"/>
    <dgm:cxn modelId="{751D79D7-755C-465A-8E5A-768DC86FE660}" type="presOf" srcId="{EA56D5B0-4BD1-40B3-A855-598E98F39BCE}" destId="{D1595760-31AC-46FB-BEE5-D120BE8447DF}" srcOrd="0" destOrd="0" presId="urn:microsoft.com/office/officeart/2005/8/layout/radial5"/>
    <dgm:cxn modelId="{4E648F2D-6648-496A-A71A-2C2FE963DAC8}" type="presOf" srcId="{B048D609-06AC-4A6C-AA99-CEA28A2723CC}" destId="{58FE2283-E6C6-400A-B78D-EA47137B6846}" srcOrd="0" destOrd="0" presId="urn:microsoft.com/office/officeart/2005/8/layout/radial5"/>
    <dgm:cxn modelId="{7CCE7443-3CFE-4630-BB2B-78F36C0A3445}" type="presOf" srcId="{F7619F8D-1DEA-4E01-8A6F-858BEAD1942B}" destId="{6D606304-67F8-411E-AF91-25CE9D6846C5}" srcOrd="0" destOrd="0" presId="urn:microsoft.com/office/officeart/2005/8/layout/radial5"/>
    <dgm:cxn modelId="{326D173F-B7C2-42C7-B7EB-1076E995EABC}" type="presOf" srcId="{7F2DC5AE-CB6B-4FF2-AD51-644F23C81C70}" destId="{26B67299-4A12-4F0A-94A5-958E01A55B91}" srcOrd="0" destOrd="0" presId="urn:microsoft.com/office/officeart/2005/8/layout/radial5"/>
    <dgm:cxn modelId="{57776003-C8DC-4280-AD7D-E25B0C2FAA88}" type="presOf" srcId="{E6F56037-8630-4804-8A60-5B2D5D5AEC85}" destId="{40F1BFA6-7A1D-40CD-BBC2-F6B9A581024A}" srcOrd="0" destOrd="0" presId="urn:microsoft.com/office/officeart/2005/8/layout/radial5"/>
    <dgm:cxn modelId="{74D0DBDD-3A22-4195-ACD5-9FC7922FC447}" type="presOf" srcId="{8F50498B-D2D3-4080-B598-7999C4BB06C6}" destId="{C1892A5B-DF6A-4C4D-B35B-C1539675E193}" srcOrd="1" destOrd="0" presId="urn:microsoft.com/office/officeart/2005/8/layout/radial5"/>
    <dgm:cxn modelId="{22E49692-662F-40E5-8416-5DA230ED4EF5}" type="presOf" srcId="{84AABA66-9E0D-47BD-B5CD-6A6F76F81ED0}" destId="{79585B93-5C4A-4D01-8F52-5E734936E254}" srcOrd="1" destOrd="0" presId="urn:microsoft.com/office/officeart/2005/8/layout/radial5"/>
    <dgm:cxn modelId="{A383D83C-1624-4D52-B7D1-9834F62F9470}" type="presOf" srcId="{7F2DC5AE-CB6B-4FF2-AD51-644F23C81C70}" destId="{67BD0E71-6E2B-48D4-BA88-913020C4ED2E}" srcOrd="1" destOrd="0" presId="urn:microsoft.com/office/officeart/2005/8/layout/radial5"/>
    <dgm:cxn modelId="{0272A6F4-4725-4278-8C48-3ECB1B04F37F}" type="presOf" srcId="{84AABA66-9E0D-47BD-B5CD-6A6F76F81ED0}" destId="{85EFF124-7ABF-4873-8662-57F03947A50C}" srcOrd="0" destOrd="0" presId="urn:microsoft.com/office/officeart/2005/8/layout/radial5"/>
    <dgm:cxn modelId="{98236880-BCFD-4099-8E52-BB22CEAD5353}" type="presOf" srcId="{059C24CA-67A6-4CDE-804C-6440E70D4F32}" destId="{C424FB26-2823-412C-9329-97113A919B77}" srcOrd="0" destOrd="0" presId="urn:microsoft.com/office/officeart/2005/8/layout/radial5"/>
    <dgm:cxn modelId="{70C59C56-CA26-47F4-AFC8-D1A31CB651C1}" type="presOf" srcId="{29F23914-30B9-40CD-9717-0029C74C7A08}" destId="{DBF031F5-14E5-463F-A9D5-CCBDFEB01DEE}" srcOrd="0" destOrd="0" presId="urn:microsoft.com/office/officeart/2005/8/layout/radial5"/>
    <dgm:cxn modelId="{743A0868-346B-4A28-B5FA-5C33DC5C5E9F}" type="presOf" srcId="{8D6AF9A0-6AE2-4F22-8BC0-ED67C9FDC871}" destId="{D3B54BF5-E78A-467B-9FA6-9988897B8743}" srcOrd="0" destOrd="0" presId="urn:microsoft.com/office/officeart/2005/8/layout/radial5"/>
    <dgm:cxn modelId="{6555BD8B-7DAC-4080-8B6C-C936ACC89DF2}" type="presOf" srcId="{EA56D5B0-4BD1-40B3-A855-598E98F39BCE}" destId="{8491AE58-468C-46DD-8E70-F4A4A7815C90}" srcOrd="1" destOrd="0" presId="urn:microsoft.com/office/officeart/2005/8/layout/radial5"/>
    <dgm:cxn modelId="{DE9FE3D4-9018-4528-A3CC-77D9EF46AA16}" srcId="{E6F56037-8630-4804-8A60-5B2D5D5AEC85}" destId="{F7619F8D-1DEA-4E01-8A6F-858BEAD1942B}" srcOrd="3" destOrd="0" parTransId="{8F50498B-D2D3-4080-B598-7999C4BB06C6}" sibTransId="{CFEDD057-B334-441E-8F88-EF3E536EF717}"/>
    <dgm:cxn modelId="{E60218D8-4BFC-4EFE-A419-0452B830CE00}" type="presOf" srcId="{8F50498B-D2D3-4080-B598-7999C4BB06C6}" destId="{CCCA6A10-496F-4D39-B71E-5005663E8D29}" srcOrd="0" destOrd="0" presId="urn:microsoft.com/office/officeart/2005/8/layout/radial5"/>
    <dgm:cxn modelId="{07D5EECA-41A9-43DA-A51C-5B1AA0DC556A}" type="presOf" srcId="{29F23914-30B9-40CD-9717-0029C74C7A08}" destId="{34F57D72-39A4-4A82-8271-AF2D9B821EA1}" srcOrd="1" destOrd="0" presId="urn:microsoft.com/office/officeart/2005/8/layout/radial5"/>
    <dgm:cxn modelId="{1901E87E-05AC-4A62-95ED-1C20EEBB8C6B}" srcId="{E6F56037-8630-4804-8A60-5B2D5D5AEC85}" destId="{A2F539CF-1A1F-4A11-A8E4-E5EC8CE3CF62}" srcOrd="1" destOrd="0" parTransId="{84AABA66-9E0D-47BD-B5CD-6A6F76F81ED0}" sibTransId="{853257A6-DCDA-4BBA-9350-8031B467C963}"/>
    <dgm:cxn modelId="{CF09E5BA-B8D6-4542-B424-A7A80CBA8E5E}" type="presOf" srcId="{561D6B99-F7C5-4912-819C-BCC95330FC13}" destId="{1B4CE306-5C28-4FD1-8032-0AA77FAB6A20}" srcOrd="0" destOrd="0" presId="urn:microsoft.com/office/officeart/2005/8/layout/radial5"/>
    <dgm:cxn modelId="{05A733C7-B008-432D-8D3A-0252223E34B5}" srcId="{B048D609-06AC-4A6C-AA99-CEA28A2723CC}" destId="{E6F56037-8630-4804-8A60-5B2D5D5AEC85}" srcOrd="0" destOrd="0" parTransId="{91C8474A-90E9-4E88-A956-157BE2B39835}" sibTransId="{1E323770-3CCC-445B-A827-D68E54114D01}"/>
    <dgm:cxn modelId="{4205C215-7DA0-497A-94A4-775C230EFB39}" srcId="{E6F56037-8630-4804-8A60-5B2D5D5AEC85}" destId="{561D6B99-F7C5-4912-819C-BCC95330FC13}" srcOrd="4" destOrd="0" parTransId="{EA56D5B0-4BD1-40B3-A855-598E98F39BCE}" sibTransId="{3A4E5517-FA16-4B08-87F6-4BF7A73E88D2}"/>
    <dgm:cxn modelId="{FC4E4748-E319-4F18-95A5-1702D607BCD2}" type="presParOf" srcId="{58FE2283-E6C6-400A-B78D-EA47137B6846}" destId="{40F1BFA6-7A1D-40CD-BBC2-F6B9A581024A}" srcOrd="0" destOrd="0" presId="urn:microsoft.com/office/officeart/2005/8/layout/radial5"/>
    <dgm:cxn modelId="{916D5DA6-73D9-47FE-B978-41F4DC8B187C}" type="presParOf" srcId="{58FE2283-E6C6-400A-B78D-EA47137B6846}" destId="{DBF031F5-14E5-463F-A9D5-CCBDFEB01DEE}" srcOrd="1" destOrd="0" presId="urn:microsoft.com/office/officeart/2005/8/layout/radial5"/>
    <dgm:cxn modelId="{89D11E2B-C3F8-472B-9F44-3B353893D768}" type="presParOf" srcId="{DBF031F5-14E5-463F-A9D5-CCBDFEB01DEE}" destId="{34F57D72-39A4-4A82-8271-AF2D9B821EA1}" srcOrd="0" destOrd="0" presId="urn:microsoft.com/office/officeart/2005/8/layout/radial5"/>
    <dgm:cxn modelId="{9E5D646D-7F1E-4D94-92C5-47A3EE9A041D}" type="presParOf" srcId="{58FE2283-E6C6-400A-B78D-EA47137B6846}" destId="{D3B54BF5-E78A-467B-9FA6-9988897B8743}" srcOrd="2" destOrd="0" presId="urn:microsoft.com/office/officeart/2005/8/layout/radial5"/>
    <dgm:cxn modelId="{C46641DE-56B1-4A22-8818-E5F3099F080C}" type="presParOf" srcId="{58FE2283-E6C6-400A-B78D-EA47137B6846}" destId="{85EFF124-7ABF-4873-8662-57F03947A50C}" srcOrd="3" destOrd="0" presId="urn:microsoft.com/office/officeart/2005/8/layout/radial5"/>
    <dgm:cxn modelId="{86E71F9F-A4B3-4F02-AA7B-64956208B835}" type="presParOf" srcId="{85EFF124-7ABF-4873-8662-57F03947A50C}" destId="{79585B93-5C4A-4D01-8F52-5E734936E254}" srcOrd="0" destOrd="0" presId="urn:microsoft.com/office/officeart/2005/8/layout/radial5"/>
    <dgm:cxn modelId="{41CE9180-F2C8-43F4-ABF3-495835B6E1D8}" type="presParOf" srcId="{58FE2283-E6C6-400A-B78D-EA47137B6846}" destId="{DCDA60CE-D58C-49AF-9802-4CF8E1B10705}" srcOrd="4" destOrd="0" presId="urn:microsoft.com/office/officeart/2005/8/layout/radial5"/>
    <dgm:cxn modelId="{7F64747B-9652-41EB-8865-BD0F80F2E886}" type="presParOf" srcId="{58FE2283-E6C6-400A-B78D-EA47137B6846}" destId="{26B67299-4A12-4F0A-94A5-958E01A55B91}" srcOrd="5" destOrd="0" presId="urn:microsoft.com/office/officeart/2005/8/layout/radial5"/>
    <dgm:cxn modelId="{2B04A8AC-168B-4AEF-AE6E-6F9AF577B27B}" type="presParOf" srcId="{26B67299-4A12-4F0A-94A5-958E01A55B91}" destId="{67BD0E71-6E2B-48D4-BA88-913020C4ED2E}" srcOrd="0" destOrd="0" presId="urn:microsoft.com/office/officeart/2005/8/layout/radial5"/>
    <dgm:cxn modelId="{D4B203A1-77A6-44E8-A809-AE859FBDB012}" type="presParOf" srcId="{58FE2283-E6C6-400A-B78D-EA47137B6846}" destId="{C424FB26-2823-412C-9329-97113A919B77}" srcOrd="6" destOrd="0" presId="urn:microsoft.com/office/officeart/2005/8/layout/radial5"/>
    <dgm:cxn modelId="{9B3EEE56-0B73-449F-8475-2884339C4218}" type="presParOf" srcId="{58FE2283-E6C6-400A-B78D-EA47137B6846}" destId="{CCCA6A10-496F-4D39-B71E-5005663E8D29}" srcOrd="7" destOrd="0" presId="urn:microsoft.com/office/officeart/2005/8/layout/radial5"/>
    <dgm:cxn modelId="{7EAADFDE-D208-473D-A731-B669B8F002F4}" type="presParOf" srcId="{CCCA6A10-496F-4D39-B71E-5005663E8D29}" destId="{C1892A5B-DF6A-4C4D-B35B-C1539675E193}" srcOrd="0" destOrd="0" presId="urn:microsoft.com/office/officeart/2005/8/layout/radial5"/>
    <dgm:cxn modelId="{FF0D8B18-3876-41AF-95A3-837E229920EA}" type="presParOf" srcId="{58FE2283-E6C6-400A-B78D-EA47137B6846}" destId="{6D606304-67F8-411E-AF91-25CE9D6846C5}" srcOrd="8" destOrd="0" presId="urn:microsoft.com/office/officeart/2005/8/layout/radial5"/>
    <dgm:cxn modelId="{34D89E6C-767F-442A-B0DD-DC42BAC33CA0}" type="presParOf" srcId="{58FE2283-E6C6-400A-B78D-EA47137B6846}" destId="{D1595760-31AC-46FB-BEE5-D120BE8447DF}" srcOrd="9" destOrd="0" presId="urn:microsoft.com/office/officeart/2005/8/layout/radial5"/>
    <dgm:cxn modelId="{7114F001-8EBF-450E-ADDF-D552B08A9A87}" type="presParOf" srcId="{D1595760-31AC-46FB-BEE5-D120BE8447DF}" destId="{8491AE58-468C-46DD-8E70-F4A4A7815C90}" srcOrd="0" destOrd="0" presId="urn:microsoft.com/office/officeart/2005/8/layout/radial5"/>
    <dgm:cxn modelId="{EDFF79DE-387D-4B7C-9ED7-F39E942D0A02}" type="presParOf" srcId="{58FE2283-E6C6-400A-B78D-EA47137B6846}" destId="{1B4CE306-5C28-4FD1-8032-0AA77FAB6A2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4132D6-1B45-45E3-96D5-011733C11E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0A5409-C121-446B-BF25-8BE9F936C5FF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  <a:effectLst/>
            </a:rPr>
            <a:t>Créer </a:t>
          </a:r>
          <a:r>
            <a:rPr lang="fr-FR" sz="1800" b="0" dirty="0" smtClean="0">
              <a:solidFill>
                <a:schemeClr val="tx1"/>
              </a:solidFill>
              <a:effectLst/>
            </a:rPr>
            <a:t>une alliance thérapeutique avec la personne (PSI)</a:t>
          </a:r>
          <a:endParaRPr lang="fr-FR" sz="1800" b="0" dirty="0">
            <a:solidFill>
              <a:schemeClr val="tx1"/>
            </a:solidFill>
            <a:effectLst/>
          </a:endParaRPr>
        </a:p>
      </dgm:t>
    </dgm:pt>
    <dgm:pt modelId="{9CE1A70E-DB95-4077-8D45-AEB4A80F889E}" type="parTrans" cxnId="{65BD33F7-ED2B-4710-B689-A31F07A36D45}">
      <dgm:prSet/>
      <dgm:spPr/>
      <dgm:t>
        <a:bodyPr/>
        <a:lstStyle/>
        <a:p>
          <a:endParaRPr lang="fr-FR"/>
        </a:p>
      </dgm:t>
    </dgm:pt>
    <dgm:pt modelId="{6CC9B26F-195D-4C99-8339-667F3CFEC7E7}" type="sibTrans" cxnId="{65BD33F7-ED2B-4710-B689-A31F07A36D45}">
      <dgm:prSet/>
      <dgm:spPr/>
      <dgm:t>
        <a:bodyPr/>
        <a:lstStyle/>
        <a:p>
          <a:endParaRPr lang="fr-FR"/>
        </a:p>
      </dgm:t>
    </dgm:pt>
    <dgm:pt modelId="{3346F848-982B-4341-AED1-B71220F2349C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Transférer</a:t>
          </a:r>
          <a:r>
            <a:rPr lang="fr-FR" sz="1800" dirty="0" smtClean="0">
              <a:solidFill>
                <a:schemeClr val="tx1"/>
              </a:solidFill>
            </a:rPr>
            <a:t> les acquis dans la vie quotidienne</a:t>
          </a:r>
          <a:endParaRPr lang="fr-FR" sz="1800" dirty="0">
            <a:solidFill>
              <a:schemeClr val="tx1"/>
            </a:solidFill>
          </a:endParaRPr>
        </a:p>
      </dgm:t>
    </dgm:pt>
    <dgm:pt modelId="{9B7DAEBA-3569-405F-BD44-A3263A3736E0}" type="parTrans" cxnId="{52221A26-ADC6-41C3-8DD3-85C4CD5529D4}">
      <dgm:prSet/>
      <dgm:spPr/>
      <dgm:t>
        <a:bodyPr/>
        <a:lstStyle/>
        <a:p>
          <a:endParaRPr lang="fr-FR"/>
        </a:p>
      </dgm:t>
    </dgm:pt>
    <dgm:pt modelId="{23FD0EF1-D340-4E7A-80E9-4EACA1412201}" type="sibTrans" cxnId="{52221A26-ADC6-41C3-8DD3-85C4CD5529D4}">
      <dgm:prSet/>
      <dgm:spPr/>
      <dgm:t>
        <a:bodyPr/>
        <a:lstStyle/>
        <a:p>
          <a:endParaRPr lang="fr-FR"/>
        </a:p>
      </dgm:t>
    </dgm:pt>
    <dgm:pt modelId="{AEEF9972-0C63-4C8A-BAE4-2DE292F6B69F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Echanger</a:t>
          </a:r>
          <a:r>
            <a:rPr lang="fr-FR" sz="1800" dirty="0" smtClean="0">
              <a:solidFill>
                <a:schemeClr val="tx1"/>
              </a:solidFill>
            </a:rPr>
            <a:t> avec l’équipe de RPS</a:t>
          </a:r>
          <a:endParaRPr lang="fr-FR" sz="1800" dirty="0">
            <a:solidFill>
              <a:schemeClr val="tx1"/>
            </a:solidFill>
          </a:endParaRPr>
        </a:p>
      </dgm:t>
    </dgm:pt>
    <dgm:pt modelId="{3B829385-9DB5-4AB4-B14A-669A19C3084B}" type="parTrans" cxnId="{C754B4BD-B66C-4551-88EA-AE1F393C513D}">
      <dgm:prSet/>
      <dgm:spPr/>
      <dgm:t>
        <a:bodyPr/>
        <a:lstStyle/>
        <a:p>
          <a:endParaRPr lang="fr-FR"/>
        </a:p>
      </dgm:t>
    </dgm:pt>
    <dgm:pt modelId="{41C46E90-38E6-4F85-BC8A-86FDCFF9451C}" type="sibTrans" cxnId="{C754B4BD-B66C-4551-88EA-AE1F393C513D}">
      <dgm:prSet/>
      <dgm:spPr/>
      <dgm:t>
        <a:bodyPr/>
        <a:lstStyle/>
        <a:p>
          <a:endParaRPr lang="fr-FR"/>
        </a:p>
      </dgm:t>
    </dgm:pt>
    <dgm:pt modelId="{85E124E6-03B5-4C68-818C-844F305AB6C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Partir </a:t>
          </a:r>
          <a:r>
            <a:rPr lang="fr-FR" sz="1800" dirty="0" smtClean="0">
              <a:solidFill>
                <a:schemeClr val="tx1"/>
              </a:solidFill>
            </a:rPr>
            <a:t>des plaintes fonctionnelles</a:t>
          </a:r>
        </a:p>
      </dgm:t>
    </dgm:pt>
    <dgm:pt modelId="{328A27E6-EC71-4406-8685-812F640417E5}" type="parTrans" cxnId="{76E1F1D0-BCCA-462B-9D14-6C804EF3CC68}">
      <dgm:prSet/>
      <dgm:spPr/>
      <dgm:t>
        <a:bodyPr/>
        <a:lstStyle/>
        <a:p>
          <a:endParaRPr lang="fr-FR"/>
        </a:p>
      </dgm:t>
    </dgm:pt>
    <dgm:pt modelId="{0A26B981-F655-4123-9382-E2D207179770}" type="sibTrans" cxnId="{76E1F1D0-BCCA-462B-9D14-6C804EF3CC68}">
      <dgm:prSet/>
      <dgm:spPr/>
      <dgm:t>
        <a:bodyPr/>
        <a:lstStyle/>
        <a:p>
          <a:endParaRPr lang="fr-FR"/>
        </a:p>
      </dgm:t>
    </dgm:pt>
    <dgm:pt modelId="{85778CF7-8EBB-4B4F-93B2-6E2DA30331C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Déterminer</a:t>
          </a:r>
          <a:r>
            <a:rPr lang="fr-FR" sz="1800" dirty="0" smtClean="0">
              <a:solidFill>
                <a:schemeClr val="tx1"/>
              </a:solidFill>
            </a:rPr>
            <a:t> la tâche à domicile</a:t>
          </a:r>
          <a:endParaRPr lang="fr-FR" sz="1800" dirty="0">
            <a:solidFill>
              <a:schemeClr val="tx1"/>
            </a:solidFill>
          </a:endParaRPr>
        </a:p>
      </dgm:t>
    </dgm:pt>
    <dgm:pt modelId="{D635374E-06F6-4BD3-B084-8F464715D93F}" type="parTrans" cxnId="{71A88B1D-D862-4A6E-9F30-C36945B9C321}">
      <dgm:prSet/>
      <dgm:spPr/>
      <dgm:t>
        <a:bodyPr/>
        <a:lstStyle/>
        <a:p>
          <a:endParaRPr lang="fr-FR"/>
        </a:p>
      </dgm:t>
    </dgm:pt>
    <dgm:pt modelId="{F4656C2D-210C-4B1B-8A8E-DCD2DEEC7AA5}" type="sibTrans" cxnId="{71A88B1D-D862-4A6E-9F30-C36945B9C321}">
      <dgm:prSet/>
      <dgm:spPr/>
      <dgm:t>
        <a:bodyPr/>
        <a:lstStyle/>
        <a:p>
          <a:endParaRPr lang="fr-FR"/>
        </a:p>
      </dgm:t>
    </dgm:pt>
    <dgm:pt modelId="{4C186EFA-2ED1-416A-A185-35271186BC6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Réaliser</a:t>
          </a:r>
          <a:r>
            <a:rPr lang="fr-FR" sz="1800" dirty="0" smtClean="0">
              <a:solidFill>
                <a:schemeClr val="tx1"/>
              </a:solidFill>
            </a:rPr>
            <a:t> le plan d’actions</a:t>
          </a:r>
          <a:endParaRPr lang="fr-FR" sz="1800" dirty="0">
            <a:solidFill>
              <a:schemeClr val="tx1"/>
            </a:solidFill>
          </a:endParaRPr>
        </a:p>
      </dgm:t>
    </dgm:pt>
    <dgm:pt modelId="{F0647788-8CB6-4C6C-8835-43CA78DDD21F}" type="parTrans" cxnId="{BDE5E198-8344-4E42-AD72-7ED583A1196A}">
      <dgm:prSet/>
      <dgm:spPr/>
      <dgm:t>
        <a:bodyPr/>
        <a:lstStyle/>
        <a:p>
          <a:endParaRPr lang="fr-FR"/>
        </a:p>
      </dgm:t>
    </dgm:pt>
    <dgm:pt modelId="{42616A39-DE83-4735-82F3-058BBB814FA2}" type="sibTrans" cxnId="{BDE5E198-8344-4E42-AD72-7ED583A1196A}">
      <dgm:prSet/>
      <dgm:spPr/>
      <dgm:t>
        <a:bodyPr/>
        <a:lstStyle/>
        <a:p>
          <a:endParaRPr lang="fr-FR"/>
        </a:p>
      </dgm:t>
    </dgm:pt>
    <dgm:pt modelId="{D5622738-7E06-4E32-9B4F-8845AA2A4A5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Généraliser</a:t>
          </a:r>
          <a:r>
            <a:rPr lang="fr-FR" sz="1800" b="0" dirty="0" smtClean="0">
              <a:solidFill>
                <a:schemeClr val="tx1"/>
              </a:solidFill>
            </a:rPr>
            <a:t> la procédure de résolution de problèmes</a:t>
          </a:r>
          <a:endParaRPr lang="fr-FR" sz="1800" b="0" dirty="0">
            <a:solidFill>
              <a:schemeClr val="tx1"/>
            </a:solidFill>
          </a:endParaRPr>
        </a:p>
      </dgm:t>
    </dgm:pt>
    <dgm:pt modelId="{12682695-C7DD-43CC-A068-89665F0E61A0}" type="parTrans" cxnId="{136BFB48-04DB-4569-8213-F4648EDF044C}">
      <dgm:prSet/>
      <dgm:spPr/>
      <dgm:t>
        <a:bodyPr/>
        <a:lstStyle/>
        <a:p>
          <a:endParaRPr lang="fr-FR"/>
        </a:p>
      </dgm:t>
    </dgm:pt>
    <dgm:pt modelId="{06AF40BF-27B2-460E-BEA0-29AAFB3CBC95}" type="sibTrans" cxnId="{136BFB48-04DB-4569-8213-F4648EDF044C}">
      <dgm:prSet/>
      <dgm:spPr/>
      <dgm:t>
        <a:bodyPr/>
        <a:lstStyle/>
        <a:p>
          <a:endParaRPr lang="fr-FR"/>
        </a:p>
      </dgm:t>
    </dgm:pt>
    <dgm:pt modelId="{77984DC0-9DA6-4706-8276-AA4596807331}" type="pres">
      <dgm:prSet presAssocID="{764132D6-1B45-45E3-96D5-011733C11E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DF82EB-A675-4447-B43A-35889406A294}" type="pres">
      <dgm:prSet presAssocID="{AC0A5409-C121-446B-BF25-8BE9F936C5FF}" presName="parentLin" presStyleCnt="0"/>
      <dgm:spPr/>
    </dgm:pt>
    <dgm:pt modelId="{562D3242-F6DC-4BAA-94FB-C6A9D44F8FF8}" type="pres">
      <dgm:prSet presAssocID="{AC0A5409-C121-446B-BF25-8BE9F936C5FF}" presName="parentLeftMargin" presStyleLbl="node1" presStyleIdx="0" presStyleCnt="7"/>
      <dgm:spPr/>
      <dgm:t>
        <a:bodyPr/>
        <a:lstStyle/>
        <a:p>
          <a:endParaRPr lang="fr-FR"/>
        </a:p>
      </dgm:t>
    </dgm:pt>
    <dgm:pt modelId="{6CF90D8A-253C-43F1-B235-5C92D81742E8}" type="pres">
      <dgm:prSet presAssocID="{AC0A5409-C121-446B-BF25-8BE9F936C5FF}" presName="parentText" presStyleLbl="node1" presStyleIdx="0" presStyleCnt="7" custScaleX="113255" custLinFactNeighborX="5231" custLinFactNeighborY="-89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14B81A-1B85-4FFE-B0EA-E333D3B50D30}" type="pres">
      <dgm:prSet presAssocID="{AC0A5409-C121-446B-BF25-8BE9F936C5FF}" presName="negativeSpace" presStyleCnt="0"/>
      <dgm:spPr/>
    </dgm:pt>
    <dgm:pt modelId="{59FA96A0-EEC0-4683-B03E-F089D15C961E}" type="pres">
      <dgm:prSet presAssocID="{AC0A5409-C121-446B-BF25-8BE9F936C5FF}" presName="childText" presStyleLbl="conFgAcc1" presStyleIdx="0" presStyleCnt="7">
        <dgm:presLayoutVars>
          <dgm:bulletEnabled val="1"/>
        </dgm:presLayoutVars>
      </dgm:prSet>
      <dgm:spPr/>
    </dgm:pt>
    <dgm:pt modelId="{E8204841-E30E-43E0-8B9B-68A2AE65411D}" type="pres">
      <dgm:prSet presAssocID="{6CC9B26F-195D-4C99-8339-667F3CFEC7E7}" presName="spaceBetweenRectangles" presStyleCnt="0"/>
      <dgm:spPr/>
    </dgm:pt>
    <dgm:pt modelId="{718F8CF8-CBBB-4738-8643-543AD4834F0A}" type="pres">
      <dgm:prSet presAssocID="{85E124E6-03B5-4C68-818C-844F305AB6CE}" presName="parentLin" presStyleCnt="0"/>
      <dgm:spPr/>
    </dgm:pt>
    <dgm:pt modelId="{CF89114F-437E-4919-BCEE-FAF4D8CAF357}" type="pres">
      <dgm:prSet presAssocID="{85E124E6-03B5-4C68-818C-844F305AB6CE}" presName="parentLeftMargin" presStyleLbl="node1" presStyleIdx="0" presStyleCnt="7"/>
      <dgm:spPr/>
      <dgm:t>
        <a:bodyPr/>
        <a:lstStyle/>
        <a:p>
          <a:endParaRPr lang="fr-FR"/>
        </a:p>
      </dgm:t>
    </dgm:pt>
    <dgm:pt modelId="{B3F7C429-F921-40C6-9B3A-8A159269A38A}" type="pres">
      <dgm:prSet presAssocID="{85E124E6-03B5-4C68-818C-844F305AB6CE}" presName="parentText" presStyleLbl="node1" presStyleIdx="1" presStyleCnt="7" custScaleX="11325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4244CA-DCF1-4117-9D39-4B347771F8A6}" type="pres">
      <dgm:prSet presAssocID="{85E124E6-03B5-4C68-818C-844F305AB6CE}" presName="negativeSpace" presStyleCnt="0"/>
      <dgm:spPr/>
    </dgm:pt>
    <dgm:pt modelId="{973E0671-C2A5-444D-8DF3-955B704917BF}" type="pres">
      <dgm:prSet presAssocID="{85E124E6-03B5-4C68-818C-844F305AB6CE}" presName="childText" presStyleLbl="conFgAcc1" presStyleIdx="1" presStyleCnt="7">
        <dgm:presLayoutVars>
          <dgm:bulletEnabled val="1"/>
        </dgm:presLayoutVars>
      </dgm:prSet>
      <dgm:spPr/>
    </dgm:pt>
    <dgm:pt modelId="{8725A693-B5E2-49BA-AB24-793BA9F03916}" type="pres">
      <dgm:prSet presAssocID="{0A26B981-F655-4123-9382-E2D207179770}" presName="spaceBetweenRectangles" presStyleCnt="0"/>
      <dgm:spPr/>
    </dgm:pt>
    <dgm:pt modelId="{2CCC8407-8B23-477A-8514-A78E3D82FADF}" type="pres">
      <dgm:prSet presAssocID="{3346F848-982B-4341-AED1-B71220F2349C}" presName="parentLin" presStyleCnt="0"/>
      <dgm:spPr/>
    </dgm:pt>
    <dgm:pt modelId="{27765451-E1EE-47BB-BF7F-6AA2AA8B2BFC}" type="pres">
      <dgm:prSet presAssocID="{3346F848-982B-4341-AED1-B71220F2349C}" presName="parentLeftMargin" presStyleLbl="node1" presStyleIdx="1" presStyleCnt="7"/>
      <dgm:spPr/>
      <dgm:t>
        <a:bodyPr/>
        <a:lstStyle/>
        <a:p>
          <a:endParaRPr lang="fr-FR"/>
        </a:p>
      </dgm:t>
    </dgm:pt>
    <dgm:pt modelId="{9EDDC664-A23F-42F1-8794-3172E4B430D5}" type="pres">
      <dgm:prSet presAssocID="{3346F848-982B-4341-AED1-B71220F2349C}" presName="parentText" presStyleLbl="node1" presStyleIdx="2" presStyleCnt="7" custScaleX="1132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E77992-F8D4-45D8-A177-E6B56481864C}" type="pres">
      <dgm:prSet presAssocID="{3346F848-982B-4341-AED1-B71220F2349C}" presName="negativeSpace" presStyleCnt="0"/>
      <dgm:spPr/>
    </dgm:pt>
    <dgm:pt modelId="{B9E25208-D16A-4818-8F26-F91D2630F12E}" type="pres">
      <dgm:prSet presAssocID="{3346F848-982B-4341-AED1-B71220F2349C}" presName="childText" presStyleLbl="conFgAcc1" presStyleIdx="2" presStyleCnt="7">
        <dgm:presLayoutVars>
          <dgm:bulletEnabled val="1"/>
        </dgm:presLayoutVars>
      </dgm:prSet>
      <dgm:spPr/>
    </dgm:pt>
    <dgm:pt modelId="{1B21FD48-8DF6-4FA6-809F-A734E417CD78}" type="pres">
      <dgm:prSet presAssocID="{23FD0EF1-D340-4E7A-80E9-4EACA1412201}" presName="spaceBetweenRectangles" presStyleCnt="0"/>
      <dgm:spPr/>
    </dgm:pt>
    <dgm:pt modelId="{F80CD687-4475-43ED-B450-25B2517FD274}" type="pres">
      <dgm:prSet presAssocID="{AEEF9972-0C63-4C8A-BAE4-2DE292F6B69F}" presName="parentLin" presStyleCnt="0"/>
      <dgm:spPr/>
    </dgm:pt>
    <dgm:pt modelId="{9AFD57E9-9B4F-4B41-885E-05B35DE12148}" type="pres">
      <dgm:prSet presAssocID="{AEEF9972-0C63-4C8A-BAE4-2DE292F6B69F}" presName="parentLeftMargin" presStyleLbl="node1" presStyleIdx="2" presStyleCnt="7"/>
      <dgm:spPr/>
      <dgm:t>
        <a:bodyPr/>
        <a:lstStyle/>
        <a:p>
          <a:endParaRPr lang="fr-FR"/>
        </a:p>
      </dgm:t>
    </dgm:pt>
    <dgm:pt modelId="{73D0337E-5379-4C8E-98CD-7F1588CF826A}" type="pres">
      <dgm:prSet presAssocID="{AEEF9972-0C63-4C8A-BAE4-2DE292F6B69F}" presName="parentText" presStyleLbl="node1" presStyleIdx="3" presStyleCnt="7" custScaleX="11345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4C1D25-0953-4A35-AF1F-9F48EEBB7671}" type="pres">
      <dgm:prSet presAssocID="{AEEF9972-0C63-4C8A-BAE4-2DE292F6B69F}" presName="negativeSpace" presStyleCnt="0"/>
      <dgm:spPr/>
    </dgm:pt>
    <dgm:pt modelId="{5C42D560-59A0-4A35-8C4B-0D39171DDCFC}" type="pres">
      <dgm:prSet presAssocID="{AEEF9972-0C63-4C8A-BAE4-2DE292F6B69F}" presName="childText" presStyleLbl="conFgAcc1" presStyleIdx="3" presStyleCnt="7">
        <dgm:presLayoutVars>
          <dgm:bulletEnabled val="1"/>
        </dgm:presLayoutVars>
      </dgm:prSet>
      <dgm:spPr/>
    </dgm:pt>
    <dgm:pt modelId="{11DD9CA8-195F-4643-8A50-6B00C5D57CA1}" type="pres">
      <dgm:prSet presAssocID="{41C46E90-38E6-4F85-BC8A-86FDCFF9451C}" presName="spaceBetweenRectangles" presStyleCnt="0"/>
      <dgm:spPr/>
    </dgm:pt>
    <dgm:pt modelId="{9B385C9F-1BE0-4971-8F6B-7EF66147227E}" type="pres">
      <dgm:prSet presAssocID="{85778CF7-8EBB-4B4F-93B2-6E2DA30331CD}" presName="parentLin" presStyleCnt="0"/>
      <dgm:spPr/>
    </dgm:pt>
    <dgm:pt modelId="{CED8540A-446F-40B0-BA36-56B08D55BF0F}" type="pres">
      <dgm:prSet presAssocID="{85778CF7-8EBB-4B4F-93B2-6E2DA30331CD}" presName="parentLeftMargin" presStyleLbl="node1" presStyleIdx="3" presStyleCnt="7"/>
      <dgm:spPr/>
      <dgm:t>
        <a:bodyPr/>
        <a:lstStyle/>
        <a:p>
          <a:endParaRPr lang="fr-FR"/>
        </a:p>
      </dgm:t>
    </dgm:pt>
    <dgm:pt modelId="{85A972DC-50A8-47FC-9B0E-48A2B91AA0E9}" type="pres">
      <dgm:prSet presAssocID="{85778CF7-8EBB-4B4F-93B2-6E2DA30331CD}" presName="parentText" presStyleLbl="node1" presStyleIdx="4" presStyleCnt="7" custScaleX="113201" custLinFactNeighborX="3487" custLinFactNeighborY="846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BC139B-00EA-442D-8957-F29A8A0995B2}" type="pres">
      <dgm:prSet presAssocID="{85778CF7-8EBB-4B4F-93B2-6E2DA30331CD}" presName="negativeSpace" presStyleCnt="0"/>
      <dgm:spPr/>
    </dgm:pt>
    <dgm:pt modelId="{97D70B0C-870D-4D23-A71C-9C50BCC411E7}" type="pres">
      <dgm:prSet presAssocID="{85778CF7-8EBB-4B4F-93B2-6E2DA30331CD}" presName="childText" presStyleLbl="conFgAcc1" presStyleIdx="4" presStyleCnt="7" custLinFactNeighborY="-23150">
        <dgm:presLayoutVars>
          <dgm:bulletEnabled val="1"/>
        </dgm:presLayoutVars>
      </dgm:prSet>
      <dgm:spPr/>
    </dgm:pt>
    <dgm:pt modelId="{D2D420FF-0848-4A38-B5AC-47A1D1893B05}" type="pres">
      <dgm:prSet presAssocID="{F4656C2D-210C-4B1B-8A8E-DCD2DEEC7AA5}" presName="spaceBetweenRectangles" presStyleCnt="0"/>
      <dgm:spPr/>
    </dgm:pt>
    <dgm:pt modelId="{BFC0D50D-2CE0-4BDF-85E0-39DADC6ADD46}" type="pres">
      <dgm:prSet presAssocID="{4C186EFA-2ED1-416A-A185-35271186BC6B}" presName="parentLin" presStyleCnt="0"/>
      <dgm:spPr/>
    </dgm:pt>
    <dgm:pt modelId="{B2B0A3AF-3CC0-4F00-90A4-34B24CF66610}" type="pres">
      <dgm:prSet presAssocID="{4C186EFA-2ED1-416A-A185-35271186BC6B}" presName="parentLeftMargin" presStyleLbl="node1" presStyleIdx="4" presStyleCnt="7"/>
      <dgm:spPr/>
      <dgm:t>
        <a:bodyPr/>
        <a:lstStyle/>
        <a:p>
          <a:endParaRPr lang="fr-FR"/>
        </a:p>
      </dgm:t>
    </dgm:pt>
    <dgm:pt modelId="{BAB119BD-36B9-40A7-BE3E-12AAD6FC052F}" type="pres">
      <dgm:prSet presAssocID="{4C186EFA-2ED1-416A-A185-35271186BC6B}" presName="parentText" presStyleLbl="node1" presStyleIdx="5" presStyleCnt="7" custScaleX="11325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B0CAB4-3158-4F3E-AB28-DBA05BE79725}" type="pres">
      <dgm:prSet presAssocID="{4C186EFA-2ED1-416A-A185-35271186BC6B}" presName="negativeSpace" presStyleCnt="0"/>
      <dgm:spPr/>
    </dgm:pt>
    <dgm:pt modelId="{0D5DB33D-0369-44B7-9EA0-992F997A703E}" type="pres">
      <dgm:prSet presAssocID="{4C186EFA-2ED1-416A-A185-35271186BC6B}" presName="childText" presStyleLbl="conFgAcc1" presStyleIdx="5" presStyleCnt="7">
        <dgm:presLayoutVars>
          <dgm:bulletEnabled val="1"/>
        </dgm:presLayoutVars>
      </dgm:prSet>
      <dgm:spPr/>
    </dgm:pt>
    <dgm:pt modelId="{32ADFD51-123C-46E9-BC62-448586D74956}" type="pres">
      <dgm:prSet presAssocID="{42616A39-DE83-4735-82F3-058BBB814FA2}" presName="spaceBetweenRectangles" presStyleCnt="0"/>
      <dgm:spPr/>
    </dgm:pt>
    <dgm:pt modelId="{5B0BF5D7-BEE7-4A3E-876D-1E676ACBEAAD}" type="pres">
      <dgm:prSet presAssocID="{D5622738-7E06-4E32-9B4F-8845AA2A4A57}" presName="parentLin" presStyleCnt="0"/>
      <dgm:spPr/>
    </dgm:pt>
    <dgm:pt modelId="{5E466405-1829-43AB-A48D-5E8949B7FDA0}" type="pres">
      <dgm:prSet presAssocID="{D5622738-7E06-4E32-9B4F-8845AA2A4A57}" presName="parentLeftMargin" presStyleLbl="node1" presStyleIdx="5" presStyleCnt="7"/>
      <dgm:spPr/>
      <dgm:t>
        <a:bodyPr/>
        <a:lstStyle/>
        <a:p>
          <a:endParaRPr lang="fr-FR"/>
        </a:p>
      </dgm:t>
    </dgm:pt>
    <dgm:pt modelId="{DB5A5B96-44BA-45F4-A663-9A5A021B4050}" type="pres">
      <dgm:prSet presAssocID="{D5622738-7E06-4E32-9B4F-8845AA2A4A57}" presName="parentText" presStyleLbl="node1" presStyleIdx="6" presStyleCnt="7" custScaleX="11344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A5C635-05BB-4B2C-9124-1C6F76FD6090}" type="pres">
      <dgm:prSet presAssocID="{D5622738-7E06-4E32-9B4F-8845AA2A4A57}" presName="negativeSpace" presStyleCnt="0"/>
      <dgm:spPr/>
    </dgm:pt>
    <dgm:pt modelId="{810FAA22-C023-4510-8F59-E731567C42F6}" type="pres">
      <dgm:prSet presAssocID="{D5622738-7E06-4E32-9B4F-8845AA2A4A5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1A88B1D-D862-4A6E-9F30-C36945B9C321}" srcId="{764132D6-1B45-45E3-96D5-011733C11E6F}" destId="{85778CF7-8EBB-4B4F-93B2-6E2DA30331CD}" srcOrd="4" destOrd="0" parTransId="{D635374E-06F6-4BD3-B084-8F464715D93F}" sibTransId="{F4656C2D-210C-4B1B-8A8E-DCD2DEEC7AA5}"/>
    <dgm:cxn modelId="{585CFB0F-EF14-44BD-B127-201EF12AD972}" type="presOf" srcId="{3346F848-982B-4341-AED1-B71220F2349C}" destId="{9EDDC664-A23F-42F1-8794-3172E4B430D5}" srcOrd="1" destOrd="0" presId="urn:microsoft.com/office/officeart/2005/8/layout/list1"/>
    <dgm:cxn modelId="{136BFB48-04DB-4569-8213-F4648EDF044C}" srcId="{764132D6-1B45-45E3-96D5-011733C11E6F}" destId="{D5622738-7E06-4E32-9B4F-8845AA2A4A57}" srcOrd="6" destOrd="0" parTransId="{12682695-C7DD-43CC-A068-89665F0E61A0}" sibTransId="{06AF40BF-27B2-460E-BEA0-29AAFB3CBC95}"/>
    <dgm:cxn modelId="{FE42E2DB-5324-451B-9A3E-A099E045583E}" type="presOf" srcId="{85778CF7-8EBB-4B4F-93B2-6E2DA30331CD}" destId="{85A972DC-50A8-47FC-9B0E-48A2B91AA0E9}" srcOrd="1" destOrd="0" presId="urn:microsoft.com/office/officeart/2005/8/layout/list1"/>
    <dgm:cxn modelId="{2189C9C5-4A6C-41DA-AC55-E1C3C3D9C15B}" type="presOf" srcId="{85778CF7-8EBB-4B4F-93B2-6E2DA30331CD}" destId="{CED8540A-446F-40B0-BA36-56B08D55BF0F}" srcOrd="0" destOrd="0" presId="urn:microsoft.com/office/officeart/2005/8/layout/list1"/>
    <dgm:cxn modelId="{A91124BF-7510-4C47-A0C7-D342FF0E0617}" type="presOf" srcId="{85E124E6-03B5-4C68-818C-844F305AB6CE}" destId="{B3F7C429-F921-40C6-9B3A-8A159269A38A}" srcOrd="1" destOrd="0" presId="urn:microsoft.com/office/officeart/2005/8/layout/list1"/>
    <dgm:cxn modelId="{2E402AFE-37DB-4911-AD33-BEFB087E6FC1}" type="presOf" srcId="{AC0A5409-C121-446B-BF25-8BE9F936C5FF}" destId="{6CF90D8A-253C-43F1-B235-5C92D81742E8}" srcOrd="1" destOrd="0" presId="urn:microsoft.com/office/officeart/2005/8/layout/list1"/>
    <dgm:cxn modelId="{E99DAF1A-2C7E-47CF-9E35-8A2073B1A8B7}" type="presOf" srcId="{4C186EFA-2ED1-416A-A185-35271186BC6B}" destId="{B2B0A3AF-3CC0-4F00-90A4-34B24CF66610}" srcOrd="0" destOrd="0" presId="urn:microsoft.com/office/officeart/2005/8/layout/list1"/>
    <dgm:cxn modelId="{BDE5E198-8344-4E42-AD72-7ED583A1196A}" srcId="{764132D6-1B45-45E3-96D5-011733C11E6F}" destId="{4C186EFA-2ED1-416A-A185-35271186BC6B}" srcOrd="5" destOrd="0" parTransId="{F0647788-8CB6-4C6C-8835-43CA78DDD21F}" sibTransId="{42616A39-DE83-4735-82F3-058BBB814FA2}"/>
    <dgm:cxn modelId="{D9895BEB-4695-4E28-B9BC-8CE54CD865EA}" type="presOf" srcId="{4C186EFA-2ED1-416A-A185-35271186BC6B}" destId="{BAB119BD-36B9-40A7-BE3E-12AAD6FC052F}" srcOrd="1" destOrd="0" presId="urn:microsoft.com/office/officeart/2005/8/layout/list1"/>
    <dgm:cxn modelId="{17F8444C-E886-4549-BD7F-0B9596864D9B}" type="presOf" srcId="{AC0A5409-C121-446B-BF25-8BE9F936C5FF}" destId="{562D3242-F6DC-4BAA-94FB-C6A9D44F8FF8}" srcOrd="0" destOrd="0" presId="urn:microsoft.com/office/officeart/2005/8/layout/list1"/>
    <dgm:cxn modelId="{0A274D9F-12A4-4737-812D-F840D9ED8B86}" type="presOf" srcId="{D5622738-7E06-4E32-9B4F-8845AA2A4A57}" destId="{DB5A5B96-44BA-45F4-A663-9A5A021B4050}" srcOrd="1" destOrd="0" presId="urn:microsoft.com/office/officeart/2005/8/layout/list1"/>
    <dgm:cxn modelId="{52221A26-ADC6-41C3-8DD3-85C4CD5529D4}" srcId="{764132D6-1B45-45E3-96D5-011733C11E6F}" destId="{3346F848-982B-4341-AED1-B71220F2349C}" srcOrd="2" destOrd="0" parTransId="{9B7DAEBA-3569-405F-BD44-A3263A3736E0}" sibTransId="{23FD0EF1-D340-4E7A-80E9-4EACA1412201}"/>
    <dgm:cxn modelId="{82D6D56A-45B3-483C-A69B-478301A87E1C}" type="presOf" srcId="{AEEF9972-0C63-4C8A-BAE4-2DE292F6B69F}" destId="{9AFD57E9-9B4F-4B41-885E-05B35DE12148}" srcOrd="0" destOrd="0" presId="urn:microsoft.com/office/officeart/2005/8/layout/list1"/>
    <dgm:cxn modelId="{76E1F1D0-BCCA-462B-9D14-6C804EF3CC68}" srcId="{764132D6-1B45-45E3-96D5-011733C11E6F}" destId="{85E124E6-03B5-4C68-818C-844F305AB6CE}" srcOrd="1" destOrd="0" parTransId="{328A27E6-EC71-4406-8685-812F640417E5}" sibTransId="{0A26B981-F655-4123-9382-E2D207179770}"/>
    <dgm:cxn modelId="{C754B4BD-B66C-4551-88EA-AE1F393C513D}" srcId="{764132D6-1B45-45E3-96D5-011733C11E6F}" destId="{AEEF9972-0C63-4C8A-BAE4-2DE292F6B69F}" srcOrd="3" destOrd="0" parTransId="{3B829385-9DB5-4AB4-B14A-669A19C3084B}" sibTransId="{41C46E90-38E6-4F85-BC8A-86FDCFF9451C}"/>
    <dgm:cxn modelId="{8E66D2A7-4392-4A0D-9011-B98DB757046C}" type="presOf" srcId="{3346F848-982B-4341-AED1-B71220F2349C}" destId="{27765451-E1EE-47BB-BF7F-6AA2AA8B2BFC}" srcOrd="0" destOrd="0" presId="urn:microsoft.com/office/officeart/2005/8/layout/list1"/>
    <dgm:cxn modelId="{65BD33F7-ED2B-4710-B689-A31F07A36D45}" srcId="{764132D6-1B45-45E3-96D5-011733C11E6F}" destId="{AC0A5409-C121-446B-BF25-8BE9F936C5FF}" srcOrd="0" destOrd="0" parTransId="{9CE1A70E-DB95-4077-8D45-AEB4A80F889E}" sibTransId="{6CC9B26F-195D-4C99-8339-667F3CFEC7E7}"/>
    <dgm:cxn modelId="{784BFFE6-C3C9-4F3D-BBF7-7C166C462703}" type="presOf" srcId="{764132D6-1B45-45E3-96D5-011733C11E6F}" destId="{77984DC0-9DA6-4706-8276-AA4596807331}" srcOrd="0" destOrd="0" presId="urn:microsoft.com/office/officeart/2005/8/layout/list1"/>
    <dgm:cxn modelId="{E7E49E3F-D604-45F8-B020-131A5B0F76A9}" type="presOf" srcId="{85E124E6-03B5-4C68-818C-844F305AB6CE}" destId="{CF89114F-437E-4919-BCEE-FAF4D8CAF357}" srcOrd="0" destOrd="0" presId="urn:microsoft.com/office/officeart/2005/8/layout/list1"/>
    <dgm:cxn modelId="{73F805B2-B536-41D5-8D26-2E28598EB4BA}" type="presOf" srcId="{AEEF9972-0C63-4C8A-BAE4-2DE292F6B69F}" destId="{73D0337E-5379-4C8E-98CD-7F1588CF826A}" srcOrd="1" destOrd="0" presId="urn:microsoft.com/office/officeart/2005/8/layout/list1"/>
    <dgm:cxn modelId="{613518D3-DC94-4B21-88C9-B01E9A7F17FE}" type="presOf" srcId="{D5622738-7E06-4E32-9B4F-8845AA2A4A57}" destId="{5E466405-1829-43AB-A48D-5E8949B7FDA0}" srcOrd="0" destOrd="0" presId="urn:microsoft.com/office/officeart/2005/8/layout/list1"/>
    <dgm:cxn modelId="{25244BDF-9E1C-4C57-A26E-F935D54A0811}" type="presParOf" srcId="{77984DC0-9DA6-4706-8276-AA4596807331}" destId="{36DF82EB-A675-4447-B43A-35889406A294}" srcOrd="0" destOrd="0" presId="urn:microsoft.com/office/officeart/2005/8/layout/list1"/>
    <dgm:cxn modelId="{C5C82C61-BC66-4401-AABA-7102A6A9C8AE}" type="presParOf" srcId="{36DF82EB-A675-4447-B43A-35889406A294}" destId="{562D3242-F6DC-4BAA-94FB-C6A9D44F8FF8}" srcOrd="0" destOrd="0" presId="urn:microsoft.com/office/officeart/2005/8/layout/list1"/>
    <dgm:cxn modelId="{45D3D628-A47F-4097-85AF-47E03A795512}" type="presParOf" srcId="{36DF82EB-A675-4447-B43A-35889406A294}" destId="{6CF90D8A-253C-43F1-B235-5C92D81742E8}" srcOrd="1" destOrd="0" presId="urn:microsoft.com/office/officeart/2005/8/layout/list1"/>
    <dgm:cxn modelId="{44CA0C57-2665-4153-8E8C-3339AA7B9B45}" type="presParOf" srcId="{77984DC0-9DA6-4706-8276-AA4596807331}" destId="{1B14B81A-1B85-4FFE-B0EA-E333D3B50D30}" srcOrd="1" destOrd="0" presId="urn:microsoft.com/office/officeart/2005/8/layout/list1"/>
    <dgm:cxn modelId="{02F44C71-19CD-4E7E-B55D-0FCD50C3603E}" type="presParOf" srcId="{77984DC0-9DA6-4706-8276-AA4596807331}" destId="{59FA96A0-EEC0-4683-B03E-F089D15C961E}" srcOrd="2" destOrd="0" presId="urn:microsoft.com/office/officeart/2005/8/layout/list1"/>
    <dgm:cxn modelId="{2815FE77-B61E-4FC7-AAD0-1115A0199BC4}" type="presParOf" srcId="{77984DC0-9DA6-4706-8276-AA4596807331}" destId="{E8204841-E30E-43E0-8B9B-68A2AE65411D}" srcOrd="3" destOrd="0" presId="urn:microsoft.com/office/officeart/2005/8/layout/list1"/>
    <dgm:cxn modelId="{293588C6-BE33-4C67-8E20-24975EE5467A}" type="presParOf" srcId="{77984DC0-9DA6-4706-8276-AA4596807331}" destId="{718F8CF8-CBBB-4738-8643-543AD4834F0A}" srcOrd="4" destOrd="0" presId="urn:microsoft.com/office/officeart/2005/8/layout/list1"/>
    <dgm:cxn modelId="{5EA2A8C7-21D6-48AF-86D1-303974DDD8F4}" type="presParOf" srcId="{718F8CF8-CBBB-4738-8643-543AD4834F0A}" destId="{CF89114F-437E-4919-BCEE-FAF4D8CAF357}" srcOrd="0" destOrd="0" presId="urn:microsoft.com/office/officeart/2005/8/layout/list1"/>
    <dgm:cxn modelId="{A770CC88-B1B6-412D-9108-A115D8CA692C}" type="presParOf" srcId="{718F8CF8-CBBB-4738-8643-543AD4834F0A}" destId="{B3F7C429-F921-40C6-9B3A-8A159269A38A}" srcOrd="1" destOrd="0" presId="urn:microsoft.com/office/officeart/2005/8/layout/list1"/>
    <dgm:cxn modelId="{F9CF6C8F-5F59-461B-A775-D7CACBF61B30}" type="presParOf" srcId="{77984DC0-9DA6-4706-8276-AA4596807331}" destId="{094244CA-DCF1-4117-9D39-4B347771F8A6}" srcOrd="5" destOrd="0" presId="urn:microsoft.com/office/officeart/2005/8/layout/list1"/>
    <dgm:cxn modelId="{E1997E05-FA32-4BAF-8F36-5FFEBA8FBAC3}" type="presParOf" srcId="{77984DC0-9DA6-4706-8276-AA4596807331}" destId="{973E0671-C2A5-444D-8DF3-955B704917BF}" srcOrd="6" destOrd="0" presId="urn:microsoft.com/office/officeart/2005/8/layout/list1"/>
    <dgm:cxn modelId="{99D34367-4D49-467A-8B09-E6E9EC58F4C1}" type="presParOf" srcId="{77984DC0-9DA6-4706-8276-AA4596807331}" destId="{8725A693-B5E2-49BA-AB24-793BA9F03916}" srcOrd="7" destOrd="0" presId="urn:microsoft.com/office/officeart/2005/8/layout/list1"/>
    <dgm:cxn modelId="{3A553681-BD14-4637-A2AC-DF99BE9585B8}" type="presParOf" srcId="{77984DC0-9DA6-4706-8276-AA4596807331}" destId="{2CCC8407-8B23-477A-8514-A78E3D82FADF}" srcOrd="8" destOrd="0" presId="urn:microsoft.com/office/officeart/2005/8/layout/list1"/>
    <dgm:cxn modelId="{8F14E787-6658-46A4-8C86-DCEBD231C2BC}" type="presParOf" srcId="{2CCC8407-8B23-477A-8514-A78E3D82FADF}" destId="{27765451-E1EE-47BB-BF7F-6AA2AA8B2BFC}" srcOrd="0" destOrd="0" presId="urn:microsoft.com/office/officeart/2005/8/layout/list1"/>
    <dgm:cxn modelId="{76DC0595-F124-4C54-BDD2-BF2F095357F7}" type="presParOf" srcId="{2CCC8407-8B23-477A-8514-A78E3D82FADF}" destId="{9EDDC664-A23F-42F1-8794-3172E4B430D5}" srcOrd="1" destOrd="0" presId="urn:microsoft.com/office/officeart/2005/8/layout/list1"/>
    <dgm:cxn modelId="{2EBDC053-D7EF-4FD7-91EC-B2F9E648EC6D}" type="presParOf" srcId="{77984DC0-9DA6-4706-8276-AA4596807331}" destId="{1DE77992-F8D4-45D8-A177-E6B56481864C}" srcOrd="9" destOrd="0" presId="urn:microsoft.com/office/officeart/2005/8/layout/list1"/>
    <dgm:cxn modelId="{A4148650-E028-4C79-996A-D5199648EF51}" type="presParOf" srcId="{77984DC0-9DA6-4706-8276-AA4596807331}" destId="{B9E25208-D16A-4818-8F26-F91D2630F12E}" srcOrd="10" destOrd="0" presId="urn:microsoft.com/office/officeart/2005/8/layout/list1"/>
    <dgm:cxn modelId="{133682B7-41FE-4828-B250-3D3A0B8974B4}" type="presParOf" srcId="{77984DC0-9DA6-4706-8276-AA4596807331}" destId="{1B21FD48-8DF6-4FA6-809F-A734E417CD78}" srcOrd="11" destOrd="0" presId="urn:microsoft.com/office/officeart/2005/8/layout/list1"/>
    <dgm:cxn modelId="{FB618A71-63E1-4F91-BCA2-3E858050E779}" type="presParOf" srcId="{77984DC0-9DA6-4706-8276-AA4596807331}" destId="{F80CD687-4475-43ED-B450-25B2517FD274}" srcOrd="12" destOrd="0" presId="urn:microsoft.com/office/officeart/2005/8/layout/list1"/>
    <dgm:cxn modelId="{BE86EEE4-3637-4FA8-85DB-24989032BECB}" type="presParOf" srcId="{F80CD687-4475-43ED-B450-25B2517FD274}" destId="{9AFD57E9-9B4F-4B41-885E-05B35DE12148}" srcOrd="0" destOrd="0" presId="urn:microsoft.com/office/officeart/2005/8/layout/list1"/>
    <dgm:cxn modelId="{2EEDB8DE-36FD-4097-A1C6-BDB845D82901}" type="presParOf" srcId="{F80CD687-4475-43ED-B450-25B2517FD274}" destId="{73D0337E-5379-4C8E-98CD-7F1588CF826A}" srcOrd="1" destOrd="0" presId="urn:microsoft.com/office/officeart/2005/8/layout/list1"/>
    <dgm:cxn modelId="{0E36DC01-F27E-4DE9-B89A-7C2D8509A449}" type="presParOf" srcId="{77984DC0-9DA6-4706-8276-AA4596807331}" destId="{404C1D25-0953-4A35-AF1F-9F48EEBB7671}" srcOrd="13" destOrd="0" presId="urn:microsoft.com/office/officeart/2005/8/layout/list1"/>
    <dgm:cxn modelId="{19BF31F5-7937-4247-B1F6-6B5ABEEB500D}" type="presParOf" srcId="{77984DC0-9DA6-4706-8276-AA4596807331}" destId="{5C42D560-59A0-4A35-8C4B-0D39171DDCFC}" srcOrd="14" destOrd="0" presId="urn:microsoft.com/office/officeart/2005/8/layout/list1"/>
    <dgm:cxn modelId="{571AC25D-423E-451C-AB20-D82FC6B7A4E2}" type="presParOf" srcId="{77984DC0-9DA6-4706-8276-AA4596807331}" destId="{11DD9CA8-195F-4643-8A50-6B00C5D57CA1}" srcOrd="15" destOrd="0" presId="urn:microsoft.com/office/officeart/2005/8/layout/list1"/>
    <dgm:cxn modelId="{C9EDF671-C5F7-4C36-AFDD-256533E2A3B5}" type="presParOf" srcId="{77984DC0-9DA6-4706-8276-AA4596807331}" destId="{9B385C9F-1BE0-4971-8F6B-7EF66147227E}" srcOrd="16" destOrd="0" presId="urn:microsoft.com/office/officeart/2005/8/layout/list1"/>
    <dgm:cxn modelId="{436DEF42-6428-42A1-B6C2-6F7DF8E136BE}" type="presParOf" srcId="{9B385C9F-1BE0-4971-8F6B-7EF66147227E}" destId="{CED8540A-446F-40B0-BA36-56B08D55BF0F}" srcOrd="0" destOrd="0" presId="urn:microsoft.com/office/officeart/2005/8/layout/list1"/>
    <dgm:cxn modelId="{ECC97059-4BC1-497E-9E90-D6B8D77BEAC2}" type="presParOf" srcId="{9B385C9F-1BE0-4971-8F6B-7EF66147227E}" destId="{85A972DC-50A8-47FC-9B0E-48A2B91AA0E9}" srcOrd="1" destOrd="0" presId="urn:microsoft.com/office/officeart/2005/8/layout/list1"/>
    <dgm:cxn modelId="{B695B290-3CF4-4B0F-9418-C0C75E60A220}" type="presParOf" srcId="{77984DC0-9DA6-4706-8276-AA4596807331}" destId="{0DBC139B-00EA-442D-8957-F29A8A0995B2}" srcOrd="17" destOrd="0" presId="urn:microsoft.com/office/officeart/2005/8/layout/list1"/>
    <dgm:cxn modelId="{7A68AAEE-54F0-4304-8EB0-91387FC0C7EC}" type="presParOf" srcId="{77984DC0-9DA6-4706-8276-AA4596807331}" destId="{97D70B0C-870D-4D23-A71C-9C50BCC411E7}" srcOrd="18" destOrd="0" presId="urn:microsoft.com/office/officeart/2005/8/layout/list1"/>
    <dgm:cxn modelId="{FA12D2FB-C5B6-4311-922A-99AB06AC4819}" type="presParOf" srcId="{77984DC0-9DA6-4706-8276-AA4596807331}" destId="{D2D420FF-0848-4A38-B5AC-47A1D1893B05}" srcOrd="19" destOrd="0" presId="urn:microsoft.com/office/officeart/2005/8/layout/list1"/>
    <dgm:cxn modelId="{2260E5C4-6EF9-4753-924D-4DAC2F462FD8}" type="presParOf" srcId="{77984DC0-9DA6-4706-8276-AA4596807331}" destId="{BFC0D50D-2CE0-4BDF-85E0-39DADC6ADD46}" srcOrd="20" destOrd="0" presId="urn:microsoft.com/office/officeart/2005/8/layout/list1"/>
    <dgm:cxn modelId="{C5B52FA2-566F-477A-A67B-41B6F95DABE0}" type="presParOf" srcId="{BFC0D50D-2CE0-4BDF-85E0-39DADC6ADD46}" destId="{B2B0A3AF-3CC0-4F00-90A4-34B24CF66610}" srcOrd="0" destOrd="0" presId="urn:microsoft.com/office/officeart/2005/8/layout/list1"/>
    <dgm:cxn modelId="{26A6DD5D-FD6F-4734-AD86-B07E270A729E}" type="presParOf" srcId="{BFC0D50D-2CE0-4BDF-85E0-39DADC6ADD46}" destId="{BAB119BD-36B9-40A7-BE3E-12AAD6FC052F}" srcOrd="1" destOrd="0" presId="urn:microsoft.com/office/officeart/2005/8/layout/list1"/>
    <dgm:cxn modelId="{0A3F8962-A07A-414B-817F-6F1F4FF6DB63}" type="presParOf" srcId="{77984DC0-9DA6-4706-8276-AA4596807331}" destId="{81B0CAB4-3158-4F3E-AB28-DBA05BE79725}" srcOrd="21" destOrd="0" presId="urn:microsoft.com/office/officeart/2005/8/layout/list1"/>
    <dgm:cxn modelId="{5A8128D1-1D10-4D0F-85EF-2CF1CC34C568}" type="presParOf" srcId="{77984DC0-9DA6-4706-8276-AA4596807331}" destId="{0D5DB33D-0369-44B7-9EA0-992F997A703E}" srcOrd="22" destOrd="0" presId="urn:microsoft.com/office/officeart/2005/8/layout/list1"/>
    <dgm:cxn modelId="{0AC954D1-3AC1-44E1-ADF8-FE6C95D48ABA}" type="presParOf" srcId="{77984DC0-9DA6-4706-8276-AA4596807331}" destId="{32ADFD51-123C-46E9-BC62-448586D74956}" srcOrd="23" destOrd="0" presId="urn:microsoft.com/office/officeart/2005/8/layout/list1"/>
    <dgm:cxn modelId="{09750372-953D-4221-A6D8-48DD9D153C0E}" type="presParOf" srcId="{77984DC0-9DA6-4706-8276-AA4596807331}" destId="{5B0BF5D7-BEE7-4A3E-876D-1E676ACBEAAD}" srcOrd="24" destOrd="0" presId="urn:microsoft.com/office/officeart/2005/8/layout/list1"/>
    <dgm:cxn modelId="{424C79F9-2C78-4AD6-B39C-29989211F639}" type="presParOf" srcId="{5B0BF5D7-BEE7-4A3E-876D-1E676ACBEAAD}" destId="{5E466405-1829-43AB-A48D-5E8949B7FDA0}" srcOrd="0" destOrd="0" presId="urn:microsoft.com/office/officeart/2005/8/layout/list1"/>
    <dgm:cxn modelId="{3FA4CDD2-CFD7-46D9-96AC-C0274A092BCA}" type="presParOf" srcId="{5B0BF5D7-BEE7-4A3E-876D-1E676ACBEAAD}" destId="{DB5A5B96-44BA-45F4-A663-9A5A021B4050}" srcOrd="1" destOrd="0" presId="urn:microsoft.com/office/officeart/2005/8/layout/list1"/>
    <dgm:cxn modelId="{C4D426DD-E602-4CBD-B730-389B2DC7F678}" type="presParOf" srcId="{77984DC0-9DA6-4706-8276-AA4596807331}" destId="{DBA5C635-05BB-4B2C-9124-1C6F76FD6090}" srcOrd="25" destOrd="0" presId="urn:microsoft.com/office/officeart/2005/8/layout/list1"/>
    <dgm:cxn modelId="{1F594833-2EA0-436B-9E69-9E47DB81F40B}" type="presParOf" srcId="{77984DC0-9DA6-4706-8276-AA4596807331}" destId="{810FAA22-C023-4510-8F59-E731567C42F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5A8990-2649-4008-AE92-CC7673B1A84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718ED88-E973-4E36-A1BF-13092CD13FA8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FR" dirty="0" smtClean="0">
              <a:solidFill>
                <a:schemeClr val="tx1"/>
              </a:solidFill>
            </a:rPr>
            <a:t>1. Je me concentre, Je décris l’exercice</a:t>
          </a:r>
          <a:endParaRPr lang="fr-FR" dirty="0">
            <a:solidFill>
              <a:schemeClr val="tx1"/>
            </a:solidFill>
          </a:endParaRPr>
        </a:p>
      </dgm:t>
    </dgm:pt>
    <dgm:pt modelId="{204B7464-52DE-4872-B5FE-9DB4D188483E}" type="parTrans" cxnId="{BCFD365A-7336-4CEC-BE0E-9E57B4FFE41A}">
      <dgm:prSet/>
      <dgm:spPr/>
      <dgm:t>
        <a:bodyPr/>
        <a:lstStyle/>
        <a:p>
          <a:endParaRPr lang="fr-FR"/>
        </a:p>
      </dgm:t>
    </dgm:pt>
    <dgm:pt modelId="{3ED61E7D-9DF8-4298-8A91-71425C4FBE39}" type="sibTrans" cxnId="{BCFD365A-7336-4CEC-BE0E-9E57B4FFE41A}">
      <dgm:prSet/>
      <dgm:spPr/>
      <dgm:t>
        <a:bodyPr/>
        <a:lstStyle/>
        <a:p>
          <a:endParaRPr lang="fr-FR"/>
        </a:p>
      </dgm:t>
    </dgm:pt>
    <dgm:pt modelId="{0401D9CD-8146-411C-AFE2-E7636FD90F2A}">
      <dgm:prSet phldrT="[Texte]" custT="1"/>
      <dgm:spPr>
        <a:solidFill>
          <a:srgbClr val="4CACBC">
            <a:alpha val="90000"/>
          </a:srgbClr>
        </a:solidFill>
      </dgm:spPr>
      <dgm:t>
        <a:bodyPr/>
        <a:lstStyle/>
        <a:p>
          <a:pPr algn="ctr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STOP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1EC80F-7527-4CAB-A24B-ED76B0847AD2}" type="parTrans" cxnId="{4D207B1B-D802-470D-90EB-045D7304F0D5}">
      <dgm:prSet/>
      <dgm:spPr/>
      <dgm:t>
        <a:bodyPr/>
        <a:lstStyle/>
        <a:p>
          <a:endParaRPr lang="fr-FR"/>
        </a:p>
      </dgm:t>
    </dgm:pt>
    <dgm:pt modelId="{F418D1ED-04D6-4DC1-A3B4-6AB41123E600}" type="sibTrans" cxnId="{4D207B1B-D802-470D-90EB-045D7304F0D5}">
      <dgm:prSet/>
      <dgm:spPr/>
      <dgm:t>
        <a:bodyPr/>
        <a:lstStyle/>
        <a:p>
          <a:endParaRPr lang="fr-FR"/>
        </a:p>
      </dgm:t>
    </dgm:pt>
    <dgm:pt modelId="{3FE51E72-68A6-4263-9605-792DA2E62005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FR" dirty="0" smtClean="0">
              <a:solidFill>
                <a:schemeClr val="tx1"/>
              </a:solidFill>
            </a:rPr>
            <a:t>3. Quelle stratégie vais-je utiliser ? </a:t>
          </a:r>
          <a:endParaRPr lang="fr-FR" dirty="0">
            <a:solidFill>
              <a:schemeClr val="tx1"/>
            </a:solidFill>
          </a:endParaRPr>
        </a:p>
      </dgm:t>
    </dgm:pt>
    <dgm:pt modelId="{4275D439-D6F2-4260-BE9B-52D807542B8E}" type="parTrans" cxnId="{80DC01F9-7557-4E2F-9FD5-3B8C47598BA7}">
      <dgm:prSet/>
      <dgm:spPr/>
      <dgm:t>
        <a:bodyPr/>
        <a:lstStyle/>
        <a:p>
          <a:endParaRPr lang="fr-FR"/>
        </a:p>
      </dgm:t>
    </dgm:pt>
    <dgm:pt modelId="{656C5434-5D02-4CF6-B272-B1567C59CDCE}" type="sibTrans" cxnId="{80DC01F9-7557-4E2F-9FD5-3B8C47598BA7}">
      <dgm:prSet/>
      <dgm:spPr/>
      <dgm:t>
        <a:bodyPr/>
        <a:lstStyle/>
        <a:p>
          <a:endParaRPr lang="fr-FR"/>
        </a:p>
      </dgm:t>
    </dgm:pt>
    <dgm:pt modelId="{0B99ECD8-16CB-425B-ADAC-F375C5174CBE}">
      <dgm:prSet phldrT="[Texte]" custT="1"/>
      <dgm:spPr>
        <a:solidFill>
          <a:srgbClr val="4CACBC">
            <a:alpha val="90000"/>
          </a:srgbClr>
        </a:solidFill>
      </dgm:spPr>
      <dgm:t>
        <a:bodyPr/>
        <a:lstStyle/>
        <a:p>
          <a:pPr algn="ctr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ETAPES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410500-A6E2-4795-B009-A624CE039B00}" type="parTrans" cxnId="{B35DADF3-810B-41D4-A1CE-BCD8FC4724DE}">
      <dgm:prSet/>
      <dgm:spPr/>
      <dgm:t>
        <a:bodyPr/>
        <a:lstStyle/>
        <a:p>
          <a:endParaRPr lang="fr-FR"/>
        </a:p>
      </dgm:t>
    </dgm:pt>
    <dgm:pt modelId="{CD137654-D862-4B25-B4F4-3D0E571D6DB5}" type="sibTrans" cxnId="{B35DADF3-810B-41D4-A1CE-BCD8FC4724DE}">
      <dgm:prSet/>
      <dgm:spPr/>
      <dgm:t>
        <a:bodyPr/>
        <a:lstStyle/>
        <a:p>
          <a:endParaRPr lang="fr-FR"/>
        </a:p>
      </dgm:t>
    </dgm:pt>
    <dgm:pt modelId="{BB272D76-F980-44E2-B9CB-153ED10C585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2. Que dois-je faire ?Quelle est la consigne ?</a:t>
          </a:r>
          <a:endParaRPr lang="fr-FR" dirty="0">
            <a:solidFill>
              <a:schemeClr val="tx1"/>
            </a:solidFill>
          </a:endParaRPr>
        </a:p>
      </dgm:t>
    </dgm:pt>
    <dgm:pt modelId="{BF873914-D386-4B17-80BC-6A1D5647D2C5}" type="parTrans" cxnId="{E1E25CDC-ACA2-47A7-BD2F-4FC80CBB5562}">
      <dgm:prSet/>
      <dgm:spPr/>
      <dgm:t>
        <a:bodyPr/>
        <a:lstStyle/>
        <a:p>
          <a:endParaRPr lang="fr-FR"/>
        </a:p>
      </dgm:t>
    </dgm:pt>
    <dgm:pt modelId="{80D97671-87B9-4264-A11D-8F2734D2212B}" type="sibTrans" cxnId="{E1E25CDC-ACA2-47A7-BD2F-4FC80CBB5562}">
      <dgm:prSet/>
      <dgm:spPr/>
      <dgm:t>
        <a:bodyPr/>
        <a:lstStyle/>
        <a:p>
          <a:endParaRPr lang="fr-FR"/>
        </a:p>
      </dgm:t>
    </dgm:pt>
    <dgm:pt modelId="{3D2ACD4F-4D31-4115-A2F3-93BCB41C85F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FR" dirty="0" smtClean="0">
              <a:solidFill>
                <a:schemeClr val="tx1"/>
              </a:solidFill>
            </a:rPr>
            <a:t>5. Je m’auto évalue</a:t>
          </a:r>
          <a:endParaRPr lang="fr-FR" dirty="0">
            <a:solidFill>
              <a:schemeClr val="tx1"/>
            </a:solidFill>
          </a:endParaRPr>
        </a:p>
      </dgm:t>
    </dgm:pt>
    <dgm:pt modelId="{A218FCB2-6990-4A60-85AA-FCBB0377E97E}" type="parTrans" cxnId="{21554B46-4DF0-4537-BE6E-C716B612136A}">
      <dgm:prSet/>
      <dgm:spPr/>
      <dgm:t>
        <a:bodyPr/>
        <a:lstStyle/>
        <a:p>
          <a:endParaRPr lang="fr-FR"/>
        </a:p>
      </dgm:t>
    </dgm:pt>
    <dgm:pt modelId="{3B0A6CDC-A679-424E-9F6E-5B70CAC280C3}" type="sibTrans" cxnId="{21554B46-4DF0-4537-BE6E-C716B612136A}">
      <dgm:prSet/>
      <dgm:spPr/>
      <dgm:t>
        <a:bodyPr/>
        <a:lstStyle/>
        <a:p>
          <a:endParaRPr lang="fr-FR"/>
        </a:p>
      </dgm:t>
    </dgm:pt>
    <dgm:pt modelId="{D1EFAE92-E414-449A-83C3-7B4EDA9B229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FR" dirty="0" smtClean="0">
              <a:solidFill>
                <a:schemeClr val="tx1"/>
              </a:solidFill>
            </a:rPr>
            <a:t>4. Je réalise la tâche</a:t>
          </a:r>
          <a:endParaRPr lang="fr-FR" dirty="0">
            <a:solidFill>
              <a:schemeClr val="tx1"/>
            </a:solidFill>
          </a:endParaRPr>
        </a:p>
      </dgm:t>
    </dgm:pt>
    <dgm:pt modelId="{591466A4-0863-4280-B5A3-7620566283F5}" type="parTrans" cxnId="{0C42642A-47EF-4440-B778-DA65063ECB34}">
      <dgm:prSet/>
      <dgm:spPr/>
      <dgm:t>
        <a:bodyPr/>
        <a:lstStyle/>
        <a:p>
          <a:endParaRPr lang="fr-FR"/>
        </a:p>
      </dgm:t>
    </dgm:pt>
    <dgm:pt modelId="{ACF1F584-2F94-4B99-BEB9-14343B8E114F}" type="sibTrans" cxnId="{0C42642A-47EF-4440-B778-DA65063ECB34}">
      <dgm:prSet/>
      <dgm:spPr/>
      <dgm:t>
        <a:bodyPr/>
        <a:lstStyle/>
        <a:p>
          <a:endParaRPr lang="fr-FR"/>
        </a:p>
      </dgm:t>
    </dgm:pt>
    <dgm:pt modelId="{9096C2EC-65B1-4E8D-838A-379555BEFB66}">
      <dgm:prSet custT="1"/>
      <dgm:spPr>
        <a:solidFill>
          <a:srgbClr val="4CACBC">
            <a:alpha val="90000"/>
          </a:srgbClr>
        </a:solidFill>
      </dgm:spPr>
      <dgm:t>
        <a:bodyPr/>
        <a:lstStyle/>
        <a:p>
          <a:pPr algn="ctr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4E0692-FAF4-49DE-989F-2DCACADA0FDC}" type="parTrans" cxnId="{7DCC6BFE-848A-4174-A4FA-979E88C01232}">
      <dgm:prSet/>
      <dgm:spPr/>
      <dgm:t>
        <a:bodyPr/>
        <a:lstStyle/>
        <a:p>
          <a:endParaRPr lang="fr-FR"/>
        </a:p>
      </dgm:t>
    </dgm:pt>
    <dgm:pt modelId="{41F3C234-D10F-4A29-BB97-F4D33560B2CA}" type="sibTrans" cxnId="{7DCC6BFE-848A-4174-A4FA-979E88C01232}">
      <dgm:prSet/>
      <dgm:spPr/>
      <dgm:t>
        <a:bodyPr/>
        <a:lstStyle/>
        <a:p>
          <a:endParaRPr lang="fr-FR"/>
        </a:p>
      </dgm:t>
    </dgm:pt>
    <dgm:pt modelId="{5A2BC610-D47C-4D98-A901-52A2F12DC6DC}">
      <dgm:prSet custT="1"/>
      <dgm:spPr>
        <a:solidFill>
          <a:srgbClr val="4CACBC">
            <a:alpha val="90000"/>
          </a:srgbClr>
        </a:solidFill>
      </dgm:spPr>
      <dgm:t>
        <a:bodyPr/>
        <a:lstStyle/>
        <a:p>
          <a:pPr algn="ctr"/>
          <a:r>
            <a: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VERIFICATION</a:t>
          </a:r>
          <a:endParaRPr lang="fr-F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58A1EC-AF06-4831-A9CB-93150CC2EA30}" type="parTrans" cxnId="{6DAEA71B-5066-45CF-93C3-C148FBBE4F3A}">
      <dgm:prSet/>
      <dgm:spPr/>
      <dgm:t>
        <a:bodyPr/>
        <a:lstStyle/>
        <a:p>
          <a:endParaRPr lang="fr-FR"/>
        </a:p>
      </dgm:t>
    </dgm:pt>
    <dgm:pt modelId="{2512F50A-71F6-4249-818D-3E3ABBB3516A}" type="sibTrans" cxnId="{6DAEA71B-5066-45CF-93C3-C148FBBE4F3A}">
      <dgm:prSet/>
      <dgm:spPr/>
      <dgm:t>
        <a:bodyPr/>
        <a:lstStyle/>
        <a:p>
          <a:endParaRPr lang="fr-FR"/>
        </a:p>
      </dgm:t>
    </dgm:pt>
    <dgm:pt modelId="{F9191514-97B0-4E7E-80A3-1437012483F4}">
      <dgm:prSet custT="1"/>
      <dgm:spPr>
        <a:solidFill>
          <a:srgbClr val="4CACBC">
            <a:alpha val="90000"/>
          </a:srgbClr>
        </a:solidFill>
      </dgm:spPr>
      <dgm:t>
        <a:bodyPr/>
        <a:lstStyle/>
        <a:p>
          <a:pPr algn="ctr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C8D10-B271-4A31-B59D-C926189CDBDD}" type="parTrans" cxnId="{FF6B03F1-A834-423F-B0A3-AB500127D78F}">
      <dgm:prSet/>
      <dgm:spPr/>
      <dgm:t>
        <a:bodyPr/>
        <a:lstStyle/>
        <a:p>
          <a:endParaRPr lang="fr-FR"/>
        </a:p>
      </dgm:t>
    </dgm:pt>
    <dgm:pt modelId="{9E13EBDE-9971-4826-85EA-A4AD9B665511}" type="sibTrans" cxnId="{FF6B03F1-A834-423F-B0A3-AB500127D78F}">
      <dgm:prSet/>
      <dgm:spPr/>
      <dgm:t>
        <a:bodyPr/>
        <a:lstStyle/>
        <a:p>
          <a:endParaRPr lang="fr-FR"/>
        </a:p>
      </dgm:t>
    </dgm:pt>
    <dgm:pt modelId="{1DC8FFF6-B1AA-4741-BA79-58BEB740479E}" type="pres">
      <dgm:prSet presAssocID="{F25A8990-2649-4008-AE92-CC7673B1A8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47B84E9-703F-495A-8C5E-326B05BDF904}" type="pres">
      <dgm:prSet presAssocID="{0718ED88-E973-4E36-A1BF-13092CD13FA8}" presName="linNode" presStyleCnt="0"/>
      <dgm:spPr/>
    </dgm:pt>
    <dgm:pt modelId="{DD91A9D0-3758-44F2-8EDC-CF2760C2DC50}" type="pres">
      <dgm:prSet presAssocID="{0718ED88-E973-4E36-A1BF-13092CD13FA8}" presName="parentShp" presStyleLbl="node1" presStyleIdx="0" presStyleCnt="5" custScaleX="2483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13C8F-EDF5-419E-BB2A-60F14DEF5F59}" type="pres">
      <dgm:prSet presAssocID="{0718ED88-E973-4E36-A1BF-13092CD13FA8}" presName="childShp" presStyleLbl="bgAccFollowNode1" presStyleIdx="0" presStyleCnt="5" custScaleX="45454" custScaleY="81227" custLinFactNeighborX="0" custLinFactNeighborY="102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CE5B9F-186D-4393-B150-7828C19E5F12}" type="pres">
      <dgm:prSet presAssocID="{3ED61E7D-9DF8-4298-8A91-71425C4FBE39}" presName="spacing" presStyleCnt="0"/>
      <dgm:spPr/>
    </dgm:pt>
    <dgm:pt modelId="{1E8F47BC-BCAB-4DBA-B77D-B36D7EF99947}" type="pres">
      <dgm:prSet presAssocID="{BB272D76-F980-44E2-B9CB-153ED10C585C}" presName="linNode" presStyleCnt="0"/>
      <dgm:spPr/>
    </dgm:pt>
    <dgm:pt modelId="{252BDEE2-78F3-4A02-8482-C23A76E8200C}" type="pres">
      <dgm:prSet presAssocID="{BB272D76-F980-44E2-B9CB-153ED10C585C}" presName="parentShp" presStyleLbl="node1" presStyleIdx="1" presStyleCnt="5" custScaleX="5481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113913-E2DA-4EC1-BBDA-C89FC4CA8615}" type="pres">
      <dgm:prSet presAssocID="{BB272D76-F980-44E2-B9CB-153ED10C585C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E27A03-FD02-4CC7-A690-80A0B6B9FB5F}" type="pres">
      <dgm:prSet presAssocID="{80D97671-87B9-4264-A11D-8F2734D2212B}" presName="spacing" presStyleCnt="0"/>
      <dgm:spPr/>
    </dgm:pt>
    <dgm:pt modelId="{19C50046-34C6-41DD-B272-86FE4D005D2B}" type="pres">
      <dgm:prSet presAssocID="{3FE51E72-68A6-4263-9605-792DA2E62005}" presName="linNode" presStyleCnt="0"/>
      <dgm:spPr/>
    </dgm:pt>
    <dgm:pt modelId="{7F919F0F-1CE8-4D8F-A284-72C2BC0D2FF2}" type="pres">
      <dgm:prSet presAssocID="{3FE51E72-68A6-4263-9605-792DA2E62005}" presName="parentShp" presStyleLbl="node1" presStyleIdx="2" presStyleCnt="5" custScaleX="5498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86E59A-F38B-4C40-B492-8A6714DB9A51}" type="pres">
      <dgm:prSet presAssocID="{3FE51E72-68A6-4263-9605-792DA2E62005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99F3A0-890B-4A34-8428-E34921349893}" type="pres">
      <dgm:prSet presAssocID="{656C5434-5D02-4CF6-B272-B1567C59CDCE}" presName="spacing" presStyleCnt="0"/>
      <dgm:spPr/>
    </dgm:pt>
    <dgm:pt modelId="{E615AFEF-FC3C-413B-87B5-C891DF7CD0A5}" type="pres">
      <dgm:prSet presAssocID="{D1EFAE92-E414-449A-83C3-7B4EDA9B2291}" presName="linNode" presStyleCnt="0"/>
      <dgm:spPr/>
    </dgm:pt>
    <dgm:pt modelId="{4CDB6458-81B8-4CE8-BDC5-E33AE17EB167}" type="pres">
      <dgm:prSet presAssocID="{D1EFAE92-E414-449A-83C3-7B4EDA9B2291}" presName="parentShp" presStyleLbl="node1" presStyleIdx="3" presStyleCnt="5" custScaleX="5505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8C1BB1-F438-4302-B983-065BB7B0E1D7}" type="pres">
      <dgm:prSet presAssocID="{D1EFAE92-E414-449A-83C3-7B4EDA9B229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70A4BB-6B55-4AE1-B019-2512A0A2739A}" type="pres">
      <dgm:prSet presAssocID="{ACF1F584-2F94-4B99-BEB9-14343B8E114F}" presName="spacing" presStyleCnt="0"/>
      <dgm:spPr/>
    </dgm:pt>
    <dgm:pt modelId="{4BD6B0EB-D83B-4979-A4AC-4D3DA7E067AA}" type="pres">
      <dgm:prSet presAssocID="{3D2ACD4F-4D31-4115-A2F3-93BCB41C85F7}" presName="linNode" presStyleCnt="0"/>
      <dgm:spPr/>
    </dgm:pt>
    <dgm:pt modelId="{AC433074-FABF-40FE-813C-47FC674BF41A}" type="pres">
      <dgm:prSet presAssocID="{3D2ACD4F-4D31-4115-A2F3-93BCB41C85F7}" presName="parentShp" presStyleLbl="node1" presStyleIdx="4" presStyleCnt="5" custScaleX="548194" custLinFactNeighborY="1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47088E-CBDA-4F26-91CB-20E948959B14}" type="pres">
      <dgm:prSet presAssocID="{3D2ACD4F-4D31-4115-A2F3-93BCB41C85F7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E25CDC-ACA2-47A7-BD2F-4FC80CBB5562}" srcId="{F25A8990-2649-4008-AE92-CC7673B1A84F}" destId="{BB272D76-F980-44E2-B9CB-153ED10C585C}" srcOrd="1" destOrd="0" parTransId="{BF873914-D386-4B17-80BC-6A1D5647D2C5}" sibTransId="{80D97671-87B9-4264-A11D-8F2734D2212B}"/>
    <dgm:cxn modelId="{DFA326B1-B461-4DF8-B1B6-059C086B544F}" type="presOf" srcId="{9096C2EC-65B1-4E8D-838A-379555BEFB66}" destId="{21113913-E2DA-4EC1-BBDA-C89FC4CA8615}" srcOrd="0" destOrd="0" presId="urn:microsoft.com/office/officeart/2005/8/layout/vList6"/>
    <dgm:cxn modelId="{BCFD365A-7336-4CEC-BE0E-9E57B4FFE41A}" srcId="{F25A8990-2649-4008-AE92-CC7673B1A84F}" destId="{0718ED88-E973-4E36-A1BF-13092CD13FA8}" srcOrd="0" destOrd="0" parTransId="{204B7464-52DE-4872-B5FE-9DB4D188483E}" sibTransId="{3ED61E7D-9DF8-4298-8A91-71425C4FBE39}"/>
    <dgm:cxn modelId="{0C42642A-47EF-4440-B778-DA65063ECB34}" srcId="{F25A8990-2649-4008-AE92-CC7673B1A84F}" destId="{D1EFAE92-E414-449A-83C3-7B4EDA9B2291}" srcOrd="3" destOrd="0" parTransId="{591466A4-0863-4280-B5A3-7620566283F5}" sibTransId="{ACF1F584-2F94-4B99-BEB9-14343B8E114F}"/>
    <dgm:cxn modelId="{0CCC5E26-D4A0-47C1-81CA-B3C9986474CD}" type="presOf" srcId="{F25A8990-2649-4008-AE92-CC7673B1A84F}" destId="{1DC8FFF6-B1AA-4741-BA79-58BEB740479E}" srcOrd="0" destOrd="0" presId="urn:microsoft.com/office/officeart/2005/8/layout/vList6"/>
    <dgm:cxn modelId="{50D59D72-30BF-4E14-B73F-3E21C6C038A2}" type="presOf" srcId="{0718ED88-E973-4E36-A1BF-13092CD13FA8}" destId="{DD91A9D0-3758-44F2-8EDC-CF2760C2DC50}" srcOrd="0" destOrd="0" presId="urn:microsoft.com/office/officeart/2005/8/layout/vList6"/>
    <dgm:cxn modelId="{C325B011-81E7-46DF-9309-8A55E35E5CE2}" type="presOf" srcId="{0B99ECD8-16CB-425B-ADAC-F375C5174CBE}" destId="{D886E59A-F38B-4C40-B492-8A6714DB9A51}" srcOrd="0" destOrd="0" presId="urn:microsoft.com/office/officeart/2005/8/layout/vList6"/>
    <dgm:cxn modelId="{80DC01F9-7557-4E2F-9FD5-3B8C47598BA7}" srcId="{F25A8990-2649-4008-AE92-CC7673B1A84F}" destId="{3FE51E72-68A6-4263-9605-792DA2E62005}" srcOrd="2" destOrd="0" parTransId="{4275D439-D6F2-4260-BE9B-52D807542B8E}" sibTransId="{656C5434-5D02-4CF6-B272-B1567C59CDCE}"/>
    <dgm:cxn modelId="{46AA434A-FECA-4AB0-8952-E5F990821C2A}" type="presOf" srcId="{BB272D76-F980-44E2-B9CB-153ED10C585C}" destId="{252BDEE2-78F3-4A02-8482-C23A76E8200C}" srcOrd="0" destOrd="0" presId="urn:microsoft.com/office/officeart/2005/8/layout/vList6"/>
    <dgm:cxn modelId="{4D207B1B-D802-470D-90EB-045D7304F0D5}" srcId="{0718ED88-E973-4E36-A1BF-13092CD13FA8}" destId="{0401D9CD-8146-411C-AFE2-E7636FD90F2A}" srcOrd="0" destOrd="0" parTransId="{6E1EC80F-7527-4CAB-A24B-ED76B0847AD2}" sibTransId="{F418D1ED-04D6-4DC1-A3B4-6AB41123E600}"/>
    <dgm:cxn modelId="{7DCC6BFE-848A-4174-A4FA-979E88C01232}" srcId="{BB272D76-F980-44E2-B9CB-153ED10C585C}" destId="{9096C2EC-65B1-4E8D-838A-379555BEFB66}" srcOrd="0" destOrd="0" parTransId="{B84E0692-FAF4-49DE-989F-2DCACADA0FDC}" sibTransId="{41F3C234-D10F-4A29-BB97-F4D33560B2CA}"/>
    <dgm:cxn modelId="{587B58C9-1E43-454C-A126-32CA32D0049A}" type="presOf" srcId="{5A2BC610-D47C-4D98-A901-52A2F12DC6DC}" destId="{3C47088E-CBDA-4F26-91CB-20E948959B14}" srcOrd="0" destOrd="0" presId="urn:microsoft.com/office/officeart/2005/8/layout/vList6"/>
    <dgm:cxn modelId="{6DAEA71B-5066-45CF-93C3-C148FBBE4F3A}" srcId="{3D2ACD4F-4D31-4115-A2F3-93BCB41C85F7}" destId="{5A2BC610-D47C-4D98-A901-52A2F12DC6DC}" srcOrd="0" destOrd="0" parTransId="{B958A1EC-AF06-4831-A9CB-93150CC2EA30}" sibTransId="{2512F50A-71F6-4249-818D-3E3ABBB3516A}"/>
    <dgm:cxn modelId="{A34E26F1-4654-4D8D-8705-DC31FA98EDF7}" type="presOf" srcId="{F9191514-97B0-4E7E-80A3-1437012483F4}" destId="{228C1BB1-F438-4302-B983-065BB7B0E1D7}" srcOrd="0" destOrd="0" presId="urn:microsoft.com/office/officeart/2005/8/layout/vList6"/>
    <dgm:cxn modelId="{B703AF49-B48D-43CD-AEB6-2BA3CD89E020}" type="presOf" srcId="{3D2ACD4F-4D31-4115-A2F3-93BCB41C85F7}" destId="{AC433074-FABF-40FE-813C-47FC674BF41A}" srcOrd="0" destOrd="0" presId="urn:microsoft.com/office/officeart/2005/8/layout/vList6"/>
    <dgm:cxn modelId="{9D13ADBC-AD91-4667-8E92-4A4D77FA997E}" type="presOf" srcId="{0401D9CD-8146-411C-AFE2-E7636FD90F2A}" destId="{3C013C8F-EDF5-419E-BB2A-60F14DEF5F59}" srcOrd="0" destOrd="0" presId="urn:microsoft.com/office/officeart/2005/8/layout/vList6"/>
    <dgm:cxn modelId="{21554B46-4DF0-4537-BE6E-C716B612136A}" srcId="{F25A8990-2649-4008-AE92-CC7673B1A84F}" destId="{3D2ACD4F-4D31-4115-A2F3-93BCB41C85F7}" srcOrd="4" destOrd="0" parTransId="{A218FCB2-6990-4A60-85AA-FCBB0377E97E}" sibTransId="{3B0A6CDC-A679-424E-9F6E-5B70CAC280C3}"/>
    <dgm:cxn modelId="{37E23E01-FBB7-4B04-97BF-A4A70BC1CCF5}" type="presOf" srcId="{D1EFAE92-E414-449A-83C3-7B4EDA9B2291}" destId="{4CDB6458-81B8-4CE8-BDC5-E33AE17EB167}" srcOrd="0" destOrd="0" presId="urn:microsoft.com/office/officeart/2005/8/layout/vList6"/>
    <dgm:cxn modelId="{B35DADF3-810B-41D4-A1CE-BCD8FC4724DE}" srcId="{3FE51E72-68A6-4263-9605-792DA2E62005}" destId="{0B99ECD8-16CB-425B-ADAC-F375C5174CBE}" srcOrd="0" destOrd="0" parTransId="{26410500-A6E2-4795-B009-A624CE039B00}" sibTransId="{CD137654-D862-4B25-B4F4-3D0E571D6DB5}"/>
    <dgm:cxn modelId="{29C49A41-9856-4DF9-8EA0-724CE40DAE1C}" type="presOf" srcId="{3FE51E72-68A6-4263-9605-792DA2E62005}" destId="{7F919F0F-1CE8-4D8F-A284-72C2BC0D2FF2}" srcOrd="0" destOrd="0" presId="urn:microsoft.com/office/officeart/2005/8/layout/vList6"/>
    <dgm:cxn modelId="{FF6B03F1-A834-423F-B0A3-AB500127D78F}" srcId="{D1EFAE92-E414-449A-83C3-7B4EDA9B2291}" destId="{F9191514-97B0-4E7E-80A3-1437012483F4}" srcOrd="0" destOrd="0" parTransId="{404C8D10-B271-4A31-B59D-C926189CDBDD}" sibTransId="{9E13EBDE-9971-4826-85EA-A4AD9B665511}"/>
    <dgm:cxn modelId="{AD7B6D8F-7267-4FD8-AAAF-442F37F20B39}" type="presParOf" srcId="{1DC8FFF6-B1AA-4741-BA79-58BEB740479E}" destId="{447B84E9-703F-495A-8C5E-326B05BDF904}" srcOrd="0" destOrd="0" presId="urn:microsoft.com/office/officeart/2005/8/layout/vList6"/>
    <dgm:cxn modelId="{ECD968E3-B392-4918-96AA-AEFC9BCEABE0}" type="presParOf" srcId="{447B84E9-703F-495A-8C5E-326B05BDF904}" destId="{DD91A9D0-3758-44F2-8EDC-CF2760C2DC50}" srcOrd="0" destOrd="0" presId="urn:microsoft.com/office/officeart/2005/8/layout/vList6"/>
    <dgm:cxn modelId="{BA433791-3E81-44D8-90E4-91180D967F36}" type="presParOf" srcId="{447B84E9-703F-495A-8C5E-326B05BDF904}" destId="{3C013C8F-EDF5-419E-BB2A-60F14DEF5F59}" srcOrd="1" destOrd="0" presId="urn:microsoft.com/office/officeart/2005/8/layout/vList6"/>
    <dgm:cxn modelId="{CDD34B67-ACAD-4A7C-966D-CA3204AA9A2E}" type="presParOf" srcId="{1DC8FFF6-B1AA-4741-BA79-58BEB740479E}" destId="{71CE5B9F-186D-4393-B150-7828C19E5F12}" srcOrd="1" destOrd="0" presId="urn:microsoft.com/office/officeart/2005/8/layout/vList6"/>
    <dgm:cxn modelId="{C451B0A8-7A5F-45E1-B113-33C757AE6772}" type="presParOf" srcId="{1DC8FFF6-B1AA-4741-BA79-58BEB740479E}" destId="{1E8F47BC-BCAB-4DBA-B77D-B36D7EF99947}" srcOrd="2" destOrd="0" presId="urn:microsoft.com/office/officeart/2005/8/layout/vList6"/>
    <dgm:cxn modelId="{5177794D-272B-4169-AD68-C669C3C10B34}" type="presParOf" srcId="{1E8F47BC-BCAB-4DBA-B77D-B36D7EF99947}" destId="{252BDEE2-78F3-4A02-8482-C23A76E8200C}" srcOrd="0" destOrd="0" presId="urn:microsoft.com/office/officeart/2005/8/layout/vList6"/>
    <dgm:cxn modelId="{781F58E2-3CF9-4DB3-BB71-019271A3F3DE}" type="presParOf" srcId="{1E8F47BC-BCAB-4DBA-B77D-B36D7EF99947}" destId="{21113913-E2DA-4EC1-BBDA-C89FC4CA8615}" srcOrd="1" destOrd="0" presId="urn:microsoft.com/office/officeart/2005/8/layout/vList6"/>
    <dgm:cxn modelId="{5EBF1488-AA65-4769-AC5E-C02E3A0B584F}" type="presParOf" srcId="{1DC8FFF6-B1AA-4741-BA79-58BEB740479E}" destId="{30E27A03-FD02-4CC7-A690-80A0B6B9FB5F}" srcOrd="3" destOrd="0" presId="urn:microsoft.com/office/officeart/2005/8/layout/vList6"/>
    <dgm:cxn modelId="{36F00305-2322-463D-9D32-AF1179C897F8}" type="presParOf" srcId="{1DC8FFF6-B1AA-4741-BA79-58BEB740479E}" destId="{19C50046-34C6-41DD-B272-86FE4D005D2B}" srcOrd="4" destOrd="0" presId="urn:microsoft.com/office/officeart/2005/8/layout/vList6"/>
    <dgm:cxn modelId="{CF428C90-6B8C-401F-8331-8D4C62ABBDEA}" type="presParOf" srcId="{19C50046-34C6-41DD-B272-86FE4D005D2B}" destId="{7F919F0F-1CE8-4D8F-A284-72C2BC0D2FF2}" srcOrd="0" destOrd="0" presId="urn:microsoft.com/office/officeart/2005/8/layout/vList6"/>
    <dgm:cxn modelId="{FCE5CA28-F148-48F2-803A-57B4BD6C6E63}" type="presParOf" srcId="{19C50046-34C6-41DD-B272-86FE4D005D2B}" destId="{D886E59A-F38B-4C40-B492-8A6714DB9A51}" srcOrd="1" destOrd="0" presId="urn:microsoft.com/office/officeart/2005/8/layout/vList6"/>
    <dgm:cxn modelId="{319F780C-5F60-4F96-891A-80BBEAF30692}" type="presParOf" srcId="{1DC8FFF6-B1AA-4741-BA79-58BEB740479E}" destId="{4F99F3A0-890B-4A34-8428-E34921349893}" srcOrd="5" destOrd="0" presId="urn:microsoft.com/office/officeart/2005/8/layout/vList6"/>
    <dgm:cxn modelId="{5E21CDEA-49BC-4C65-BE45-FF362E4123F3}" type="presParOf" srcId="{1DC8FFF6-B1AA-4741-BA79-58BEB740479E}" destId="{E615AFEF-FC3C-413B-87B5-C891DF7CD0A5}" srcOrd="6" destOrd="0" presId="urn:microsoft.com/office/officeart/2005/8/layout/vList6"/>
    <dgm:cxn modelId="{1F4372D4-0887-4F73-B079-0692CD56D097}" type="presParOf" srcId="{E615AFEF-FC3C-413B-87B5-C891DF7CD0A5}" destId="{4CDB6458-81B8-4CE8-BDC5-E33AE17EB167}" srcOrd="0" destOrd="0" presId="urn:microsoft.com/office/officeart/2005/8/layout/vList6"/>
    <dgm:cxn modelId="{6A30C485-4A4F-4E8A-B007-2E6420EF26CC}" type="presParOf" srcId="{E615AFEF-FC3C-413B-87B5-C891DF7CD0A5}" destId="{228C1BB1-F438-4302-B983-065BB7B0E1D7}" srcOrd="1" destOrd="0" presId="urn:microsoft.com/office/officeart/2005/8/layout/vList6"/>
    <dgm:cxn modelId="{825AC2DB-1257-4172-B08F-FCE0588F53C2}" type="presParOf" srcId="{1DC8FFF6-B1AA-4741-BA79-58BEB740479E}" destId="{C470A4BB-6B55-4AE1-B019-2512A0A2739A}" srcOrd="7" destOrd="0" presId="urn:microsoft.com/office/officeart/2005/8/layout/vList6"/>
    <dgm:cxn modelId="{500751BA-3E16-4BEA-A476-9B41D18E03E1}" type="presParOf" srcId="{1DC8FFF6-B1AA-4741-BA79-58BEB740479E}" destId="{4BD6B0EB-D83B-4979-A4AC-4D3DA7E067AA}" srcOrd="8" destOrd="0" presId="urn:microsoft.com/office/officeart/2005/8/layout/vList6"/>
    <dgm:cxn modelId="{4F02FA68-6DE4-4B3F-8143-FC2723BF3F1E}" type="presParOf" srcId="{4BD6B0EB-D83B-4979-A4AC-4D3DA7E067AA}" destId="{AC433074-FABF-40FE-813C-47FC674BF41A}" srcOrd="0" destOrd="0" presId="urn:microsoft.com/office/officeart/2005/8/layout/vList6"/>
    <dgm:cxn modelId="{91EC2620-5D50-41D6-BFB8-9E64E942F182}" type="presParOf" srcId="{4BD6B0EB-D83B-4979-A4AC-4D3DA7E067AA}" destId="{3C47088E-CBDA-4F26-91CB-20E948959B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65BCF9-C8BD-4315-B69B-68E0B61B6A4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712148-339A-48C7-BC9A-5588CBB13391}">
      <dgm:prSet phldrT="[Texte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TRANSFERT DES ACQUIS</a:t>
          </a:r>
          <a:endParaRPr lang="fr-F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ECEA4-0556-4541-A860-CDA5B076A0EC}" type="parTrans" cxnId="{9899C052-461B-4AE1-B73B-9F8483BE3D21}">
      <dgm:prSet/>
      <dgm:spPr/>
      <dgm:t>
        <a:bodyPr/>
        <a:lstStyle/>
        <a:p>
          <a:endParaRPr lang="fr-FR"/>
        </a:p>
      </dgm:t>
    </dgm:pt>
    <dgm:pt modelId="{09604A90-0CE7-43F2-9DFE-1702B453F4CF}" type="sibTrans" cxnId="{9899C052-461B-4AE1-B73B-9F8483BE3D21}">
      <dgm:prSet/>
      <dgm:spPr/>
      <dgm:t>
        <a:bodyPr/>
        <a:lstStyle/>
        <a:p>
          <a:endParaRPr lang="fr-FR"/>
        </a:p>
      </dgm:t>
    </dgm:pt>
    <dgm:pt modelId="{3D1E8DE7-4445-47CF-9BFA-67B8A1875926}">
      <dgm:prSet phldrT="[Texte]"/>
      <dgm:spPr>
        <a:solidFill>
          <a:srgbClr val="4CACBC">
            <a:alpha val="49804"/>
          </a:srgbClr>
        </a:solidFill>
      </dgm:spPr>
      <dgm:t>
        <a:bodyPr/>
        <a:lstStyle/>
        <a:p>
          <a:r>
            <a:rPr lang="fr-FR" b="1" dirty="0" smtClean="0"/>
            <a:t>VAD</a:t>
          </a:r>
          <a:endParaRPr lang="fr-FR" b="1" dirty="0"/>
        </a:p>
      </dgm:t>
    </dgm:pt>
    <dgm:pt modelId="{32B4872F-68D6-4EC8-BFE9-715B1288BD44}" type="parTrans" cxnId="{219BE836-2C03-4DD7-BF37-9B65237BA0C5}">
      <dgm:prSet/>
      <dgm:spPr/>
      <dgm:t>
        <a:bodyPr/>
        <a:lstStyle/>
        <a:p>
          <a:endParaRPr lang="fr-FR"/>
        </a:p>
      </dgm:t>
    </dgm:pt>
    <dgm:pt modelId="{512219BE-6CBD-4FC0-A05E-D7D9A6B2CDB1}" type="sibTrans" cxnId="{219BE836-2C03-4DD7-BF37-9B65237BA0C5}">
      <dgm:prSet/>
      <dgm:spPr/>
      <dgm:t>
        <a:bodyPr/>
        <a:lstStyle/>
        <a:p>
          <a:endParaRPr lang="fr-FR"/>
        </a:p>
      </dgm:t>
    </dgm:pt>
    <dgm:pt modelId="{35AD90B2-D646-4189-ACC7-ADBDC3428463}">
      <dgm:prSet phldrT="[Texte]"/>
      <dgm:spPr>
        <a:solidFill>
          <a:srgbClr val="4CACBC">
            <a:alpha val="50000"/>
          </a:srgbClr>
        </a:solidFill>
      </dgm:spPr>
      <dgm:t>
        <a:bodyPr/>
        <a:lstStyle/>
        <a:p>
          <a:r>
            <a:rPr lang="fr-FR" b="1" dirty="0" smtClean="0"/>
            <a:t>Petits Objectifs</a:t>
          </a:r>
          <a:endParaRPr lang="fr-FR" b="1" dirty="0"/>
        </a:p>
      </dgm:t>
    </dgm:pt>
    <dgm:pt modelId="{AFB661F3-2848-4FFD-ACB3-11C214D763B8}" type="parTrans" cxnId="{8218FB5A-6989-40CC-A4E5-E44AB83ED833}">
      <dgm:prSet/>
      <dgm:spPr/>
      <dgm:t>
        <a:bodyPr/>
        <a:lstStyle/>
        <a:p>
          <a:endParaRPr lang="fr-FR"/>
        </a:p>
      </dgm:t>
    </dgm:pt>
    <dgm:pt modelId="{ABDA757C-CE4E-4202-AA2C-72240A5B4B1D}" type="sibTrans" cxnId="{8218FB5A-6989-40CC-A4E5-E44AB83ED833}">
      <dgm:prSet/>
      <dgm:spPr/>
      <dgm:t>
        <a:bodyPr/>
        <a:lstStyle/>
        <a:p>
          <a:endParaRPr lang="fr-FR"/>
        </a:p>
      </dgm:t>
    </dgm:pt>
    <dgm:pt modelId="{7D7E7870-7282-4159-B203-936B326C8D18}">
      <dgm:prSet phldrT="[Texte]"/>
      <dgm:spPr>
        <a:solidFill>
          <a:srgbClr val="4CACBC">
            <a:alpha val="50000"/>
          </a:srgbClr>
        </a:solidFill>
      </dgm:spPr>
      <dgm:t>
        <a:bodyPr/>
        <a:lstStyle/>
        <a:p>
          <a:r>
            <a:rPr lang="fr-FR" b="1" dirty="0" smtClean="0"/>
            <a:t>Lien entre les Professionnels</a:t>
          </a:r>
          <a:endParaRPr lang="fr-FR" b="1" dirty="0"/>
        </a:p>
      </dgm:t>
    </dgm:pt>
    <dgm:pt modelId="{9306FBA0-BD9F-46CD-80DA-CB74418313AA}" type="parTrans" cxnId="{7A2BEA07-72DA-4B06-A9E2-5C750D9F4338}">
      <dgm:prSet/>
      <dgm:spPr/>
      <dgm:t>
        <a:bodyPr/>
        <a:lstStyle/>
        <a:p>
          <a:endParaRPr lang="fr-FR"/>
        </a:p>
      </dgm:t>
    </dgm:pt>
    <dgm:pt modelId="{3F27EDD9-2D7A-48BA-A077-2EDC8FE0BE3E}" type="sibTrans" cxnId="{7A2BEA07-72DA-4B06-A9E2-5C750D9F4338}">
      <dgm:prSet/>
      <dgm:spPr/>
      <dgm:t>
        <a:bodyPr/>
        <a:lstStyle/>
        <a:p>
          <a:endParaRPr lang="fr-FR"/>
        </a:p>
      </dgm:t>
    </dgm:pt>
    <dgm:pt modelId="{0B79F847-B54F-44CB-BE88-370933D053A1}">
      <dgm:prSet phldrT="[Texte]"/>
      <dgm:spPr>
        <a:solidFill>
          <a:srgbClr val="4CACBC">
            <a:alpha val="50000"/>
          </a:srgbClr>
        </a:solidFill>
      </dgm:spPr>
      <dgm:t>
        <a:bodyPr/>
        <a:lstStyle/>
        <a:p>
          <a:r>
            <a:rPr lang="fr-FR" b="1" dirty="0" smtClean="0"/>
            <a:t>Alliance Thérapeutique</a:t>
          </a:r>
          <a:endParaRPr lang="fr-FR" b="1" dirty="0"/>
        </a:p>
      </dgm:t>
    </dgm:pt>
    <dgm:pt modelId="{858075BC-71BB-4079-ADAA-56E0B11BBF76}" type="parTrans" cxnId="{FB7BFC8A-351A-4D3D-B79E-AA735E289AB1}">
      <dgm:prSet/>
      <dgm:spPr/>
      <dgm:t>
        <a:bodyPr/>
        <a:lstStyle/>
        <a:p>
          <a:endParaRPr lang="fr-FR"/>
        </a:p>
      </dgm:t>
    </dgm:pt>
    <dgm:pt modelId="{3710E3A8-EE7A-4A19-94F1-91FF2D81B428}" type="sibTrans" cxnId="{FB7BFC8A-351A-4D3D-B79E-AA735E289AB1}">
      <dgm:prSet/>
      <dgm:spPr/>
      <dgm:t>
        <a:bodyPr/>
        <a:lstStyle/>
        <a:p>
          <a:endParaRPr lang="fr-FR"/>
        </a:p>
      </dgm:t>
    </dgm:pt>
    <dgm:pt modelId="{F5D213C5-2527-457C-960E-04FB18B63A45}" type="pres">
      <dgm:prSet presAssocID="{D665BCF9-C8BD-4315-B69B-68E0B61B6A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93EAB73-19B8-48AE-BCE4-F7FB6F377652}" type="pres">
      <dgm:prSet presAssocID="{D665BCF9-C8BD-4315-B69B-68E0B61B6A4B}" presName="radial" presStyleCnt="0">
        <dgm:presLayoutVars>
          <dgm:animLvl val="ctr"/>
        </dgm:presLayoutVars>
      </dgm:prSet>
      <dgm:spPr/>
    </dgm:pt>
    <dgm:pt modelId="{639C44A7-5D9F-4703-82D5-626828E201D7}" type="pres">
      <dgm:prSet presAssocID="{92712148-339A-48C7-BC9A-5588CBB13391}" presName="centerShape" presStyleLbl="vennNode1" presStyleIdx="0" presStyleCnt="5"/>
      <dgm:spPr/>
      <dgm:t>
        <a:bodyPr/>
        <a:lstStyle/>
        <a:p>
          <a:endParaRPr lang="fr-FR"/>
        </a:p>
      </dgm:t>
    </dgm:pt>
    <dgm:pt modelId="{044B0FE9-CAA3-4625-B1E8-E41EDA86C2B9}" type="pres">
      <dgm:prSet presAssocID="{3D1E8DE7-4445-47CF-9BFA-67B8A1875926}" presName="node" presStyleLbl="vennNode1" presStyleIdx="1" presStyleCnt="5" custRadScaleRad="100035" custRadScaleInc="-8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3C570A-E079-4E0D-B3E0-33FA94C0F8A3}" type="pres">
      <dgm:prSet presAssocID="{35AD90B2-D646-4189-ACC7-ADBDC342846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2BE06A-E769-4A6A-8467-B7B800B9FC03}" type="pres">
      <dgm:prSet presAssocID="{7D7E7870-7282-4159-B203-936B326C8D18}" presName="node" presStyleLbl="vennNode1" presStyleIdx="3" presStyleCnt="5" custRadScaleRad="100031" custRadScaleInc="-5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6B591-079A-4C43-BCFA-45C04813107B}" type="pres">
      <dgm:prSet presAssocID="{0B79F847-B54F-44CB-BE88-370933D053A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013224-EB3B-4C19-8131-8F926BE2A371}" type="presOf" srcId="{D665BCF9-C8BD-4315-B69B-68E0B61B6A4B}" destId="{F5D213C5-2527-457C-960E-04FB18B63A45}" srcOrd="0" destOrd="0" presId="urn:microsoft.com/office/officeart/2005/8/layout/radial3"/>
    <dgm:cxn modelId="{7A2BEA07-72DA-4B06-A9E2-5C750D9F4338}" srcId="{92712148-339A-48C7-BC9A-5588CBB13391}" destId="{7D7E7870-7282-4159-B203-936B326C8D18}" srcOrd="2" destOrd="0" parTransId="{9306FBA0-BD9F-46CD-80DA-CB74418313AA}" sibTransId="{3F27EDD9-2D7A-48BA-A077-2EDC8FE0BE3E}"/>
    <dgm:cxn modelId="{8218FB5A-6989-40CC-A4E5-E44AB83ED833}" srcId="{92712148-339A-48C7-BC9A-5588CBB13391}" destId="{35AD90B2-D646-4189-ACC7-ADBDC3428463}" srcOrd="1" destOrd="0" parTransId="{AFB661F3-2848-4FFD-ACB3-11C214D763B8}" sibTransId="{ABDA757C-CE4E-4202-AA2C-72240A5B4B1D}"/>
    <dgm:cxn modelId="{918A4A74-36A1-4E4C-8FB9-6805690D45C1}" type="presOf" srcId="{35AD90B2-D646-4189-ACC7-ADBDC3428463}" destId="{EF3C570A-E079-4E0D-B3E0-33FA94C0F8A3}" srcOrd="0" destOrd="0" presId="urn:microsoft.com/office/officeart/2005/8/layout/radial3"/>
    <dgm:cxn modelId="{219BE836-2C03-4DD7-BF37-9B65237BA0C5}" srcId="{92712148-339A-48C7-BC9A-5588CBB13391}" destId="{3D1E8DE7-4445-47CF-9BFA-67B8A1875926}" srcOrd="0" destOrd="0" parTransId="{32B4872F-68D6-4EC8-BFE9-715B1288BD44}" sibTransId="{512219BE-6CBD-4FC0-A05E-D7D9A6B2CDB1}"/>
    <dgm:cxn modelId="{7CB30F58-015F-4D6B-B122-4AEC58FD7196}" type="presOf" srcId="{3D1E8DE7-4445-47CF-9BFA-67B8A1875926}" destId="{044B0FE9-CAA3-4625-B1E8-E41EDA86C2B9}" srcOrd="0" destOrd="0" presId="urn:microsoft.com/office/officeart/2005/8/layout/radial3"/>
    <dgm:cxn modelId="{D241335E-4E0B-477E-8535-A8E78C35765F}" type="presOf" srcId="{92712148-339A-48C7-BC9A-5588CBB13391}" destId="{639C44A7-5D9F-4703-82D5-626828E201D7}" srcOrd="0" destOrd="0" presId="urn:microsoft.com/office/officeart/2005/8/layout/radial3"/>
    <dgm:cxn modelId="{807F404D-244D-4B3E-A220-53ECF2F18910}" type="presOf" srcId="{7D7E7870-7282-4159-B203-936B326C8D18}" destId="{7F2BE06A-E769-4A6A-8467-B7B800B9FC03}" srcOrd="0" destOrd="0" presId="urn:microsoft.com/office/officeart/2005/8/layout/radial3"/>
    <dgm:cxn modelId="{FB7BFC8A-351A-4D3D-B79E-AA735E289AB1}" srcId="{92712148-339A-48C7-BC9A-5588CBB13391}" destId="{0B79F847-B54F-44CB-BE88-370933D053A1}" srcOrd="3" destOrd="0" parTransId="{858075BC-71BB-4079-ADAA-56E0B11BBF76}" sibTransId="{3710E3A8-EE7A-4A19-94F1-91FF2D81B428}"/>
    <dgm:cxn modelId="{9899C052-461B-4AE1-B73B-9F8483BE3D21}" srcId="{D665BCF9-C8BD-4315-B69B-68E0B61B6A4B}" destId="{92712148-339A-48C7-BC9A-5588CBB13391}" srcOrd="0" destOrd="0" parTransId="{786ECEA4-0556-4541-A860-CDA5B076A0EC}" sibTransId="{09604A90-0CE7-43F2-9DFE-1702B453F4CF}"/>
    <dgm:cxn modelId="{98F32571-1107-403F-8FB4-F48E98ED5FD6}" type="presOf" srcId="{0B79F847-B54F-44CB-BE88-370933D053A1}" destId="{90A6B591-079A-4C43-BCFA-45C04813107B}" srcOrd="0" destOrd="0" presId="urn:microsoft.com/office/officeart/2005/8/layout/radial3"/>
    <dgm:cxn modelId="{3934401A-C101-46CA-B83A-8F79A0590498}" type="presParOf" srcId="{F5D213C5-2527-457C-960E-04FB18B63A45}" destId="{993EAB73-19B8-48AE-BCE4-F7FB6F377652}" srcOrd="0" destOrd="0" presId="urn:microsoft.com/office/officeart/2005/8/layout/radial3"/>
    <dgm:cxn modelId="{B61A3446-5D50-4DCA-9BBA-5527B2E06ACE}" type="presParOf" srcId="{993EAB73-19B8-48AE-BCE4-F7FB6F377652}" destId="{639C44A7-5D9F-4703-82D5-626828E201D7}" srcOrd="0" destOrd="0" presId="urn:microsoft.com/office/officeart/2005/8/layout/radial3"/>
    <dgm:cxn modelId="{7709FCF8-8EC1-4F07-A524-EAF91E3D3D25}" type="presParOf" srcId="{993EAB73-19B8-48AE-BCE4-F7FB6F377652}" destId="{044B0FE9-CAA3-4625-B1E8-E41EDA86C2B9}" srcOrd="1" destOrd="0" presId="urn:microsoft.com/office/officeart/2005/8/layout/radial3"/>
    <dgm:cxn modelId="{137F49FA-94A7-45FF-BF89-84E04FD9ECC9}" type="presParOf" srcId="{993EAB73-19B8-48AE-BCE4-F7FB6F377652}" destId="{EF3C570A-E079-4E0D-B3E0-33FA94C0F8A3}" srcOrd="2" destOrd="0" presId="urn:microsoft.com/office/officeart/2005/8/layout/radial3"/>
    <dgm:cxn modelId="{19E1F410-5980-4B87-A0B1-C8D23B585796}" type="presParOf" srcId="{993EAB73-19B8-48AE-BCE4-F7FB6F377652}" destId="{7F2BE06A-E769-4A6A-8467-B7B800B9FC03}" srcOrd="3" destOrd="0" presId="urn:microsoft.com/office/officeart/2005/8/layout/radial3"/>
    <dgm:cxn modelId="{E2428264-A78B-4892-ACE3-2F07D5D19A98}" type="presParOf" srcId="{993EAB73-19B8-48AE-BCE4-F7FB6F377652}" destId="{90A6B591-079A-4C43-BCFA-45C04813107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F80E7-F31D-4C53-B052-3B09A8772E8A}">
      <dsp:nvSpPr>
        <dsp:cNvPr id="0" name=""/>
        <dsp:cNvSpPr/>
      </dsp:nvSpPr>
      <dsp:spPr>
        <a:xfrm>
          <a:off x="2141594" y="0"/>
          <a:ext cx="2222810" cy="2222810"/>
        </a:xfrm>
        <a:prstGeom prst="triangle">
          <a:avLst/>
        </a:prstGeom>
        <a:solidFill>
          <a:srgbClr val="4CA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ASTRE</a:t>
          </a:r>
          <a:endParaRPr lang="fr-FR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7297" y="1111405"/>
        <a:ext cx="1111405" cy="1111405"/>
      </dsp:txXfrm>
    </dsp:sp>
    <dsp:sp modelId="{3C5D6A0A-9B9B-4088-AB5C-B7E1EEFBBA60}">
      <dsp:nvSpPr>
        <dsp:cNvPr id="0" name=""/>
        <dsp:cNvSpPr/>
      </dsp:nvSpPr>
      <dsp:spPr>
        <a:xfrm>
          <a:off x="1051772" y="2222810"/>
          <a:ext cx="2222810" cy="2222810"/>
        </a:xfrm>
        <a:prstGeom prst="triangle">
          <a:avLst/>
        </a:prstGeom>
        <a:solidFill>
          <a:srgbClr val="4CA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NOEMI</a:t>
          </a:r>
          <a:endParaRPr lang="fr-FR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7475" y="3334215"/>
        <a:ext cx="1111405" cy="1111405"/>
      </dsp:txXfrm>
    </dsp:sp>
    <dsp:sp modelId="{B6D24643-8C05-4F76-B3E1-E66D6CA689C3}">
      <dsp:nvSpPr>
        <dsp:cNvPr id="0" name=""/>
        <dsp:cNvSpPr/>
      </dsp:nvSpPr>
      <dsp:spPr>
        <a:xfrm rot="10800000">
          <a:off x="2141594" y="2222810"/>
          <a:ext cx="2222810" cy="2222810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</a:rPr>
            <a:t>ETP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</a:rPr>
            <a:t>GROUPE FAMILLE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</a:rPr>
            <a:t>ECHANGE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</a:rPr>
            <a:t>PRATIQUE</a:t>
          </a:r>
          <a:endParaRPr lang="fr-FR" sz="900" b="1" kern="1200" dirty="0">
            <a:solidFill>
              <a:schemeClr val="tx1"/>
            </a:solidFill>
          </a:endParaRPr>
        </a:p>
      </dsp:txBody>
      <dsp:txXfrm rot="10800000">
        <a:off x="2697296" y="2222810"/>
        <a:ext cx="1111405" cy="1111405"/>
      </dsp:txXfrm>
    </dsp:sp>
    <dsp:sp modelId="{91948358-DC95-44F6-9A61-442BC648DD00}">
      <dsp:nvSpPr>
        <dsp:cNvPr id="0" name=""/>
        <dsp:cNvSpPr/>
      </dsp:nvSpPr>
      <dsp:spPr>
        <a:xfrm>
          <a:off x="3253000" y="2222810"/>
          <a:ext cx="2222810" cy="2222810"/>
        </a:xfrm>
        <a:prstGeom prst="triangle">
          <a:avLst/>
        </a:prstGeom>
        <a:solidFill>
          <a:srgbClr val="4CA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PHENIX</a:t>
          </a:r>
          <a:endParaRPr lang="fr-FR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8703" y="3334215"/>
        <a:ext cx="1111405" cy="1111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B5F73-ACD2-45B3-943C-3315513B3083}">
      <dsp:nvSpPr>
        <dsp:cNvPr id="0" name=""/>
        <dsp:cNvSpPr/>
      </dsp:nvSpPr>
      <dsp:spPr>
        <a:xfrm>
          <a:off x="2178771" y="441"/>
          <a:ext cx="3268157" cy="17224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Accompagnement et Soutien Thérapeutique par la Réhabilitation en Equipe</a:t>
          </a:r>
          <a:endParaRPr lang="fr-FR" sz="1900" kern="1200" dirty="0"/>
        </a:p>
      </dsp:txBody>
      <dsp:txXfrm>
        <a:off x="2178771" y="215753"/>
        <a:ext cx="2622220" cy="1291874"/>
      </dsp:txXfrm>
    </dsp:sp>
    <dsp:sp modelId="{780CF6E6-6BFD-45E7-87FC-E0F26BED81DB}">
      <dsp:nvSpPr>
        <dsp:cNvPr id="0" name=""/>
        <dsp:cNvSpPr/>
      </dsp:nvSpPr>
      <dsp:spPr>
        <a:xfrm>
          <a:off x="0" y="441"/>
          <a:ext cx="2178771" cy="1722498"/>
        </a:xfrm>
        <a:prstGeom prst="roundRect">
          <a:avLst/>
        </a:prstGeom>
        <a:solidFill>
          <a:srgbClr val="4CA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ASTRE</a:t>
          </a:r>
          <a:endParaRPr lang="fr-FR" sz="4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85" y="84526"/>
        <a:ext cx="2010601" cy="1554328"/>
      </dsp:txXfrm>
    </dsp:sp>
    <dsp:sp modelId="{23716F7E-EEFD-4CA8-8483-2F0B7A14A8D0}">
      <dsp:nvSpPr>
        <dsp:cNvPr id="0" name=""/>
        <dsp:cNvSpPr/>
      </dsp:nvSpPr>
      <dsp:spPr>
        <a:xfrm>
          <a:off x="2178771" y="1895189"/>
          <a:ext cx="3268157" cy="17224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Nouvelle Organisation d’Equipe Mobile pour l’Insertion dans la communauté</a:t>
          </a:r>
          <a:endParaRPr lang="fr-FR" sz="1900" kern="1200" dirty="0"/>
        </a:p>
      </dsp:txBody>
      <dsp:txXfrm>
        <a:off x="2178771" y="2110501"/>
        <a:ext cx="2622220" cy="1291874"/>
      </dsp:txXfrm>
    </dsp:sp>
    <dsp:sp modelId="{EBBDD7CD-513E-4614-A673-D441CB5F26FC}">
      <dsp:nvSpPr>
        <dsp:cNvPr id="0" name=""/>
        <dsp:cNvSpPr/>
      </dsp:nvSpPr>
      <dsp:spPr>
        <a:xfrm>
          <a:off x="0" y="1895189"/>
          <a:ext cx="2178771" cy="1722498"/>
        </a:xfrm>
        <a:prstGeom prst="roundRect">
          <a:avLst/>
        </a:prstGeom>
        <a:solidFill>
          <a:srgbClr val="4CA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NOEMI</a:t>
          </a:r>
          <a:endParaRPr lang="fr-FR" sz="4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85" y="1979274"/>
        <a:ext cx="2010601" cy="1554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43ED-D8E2-4FE4-84F9-A02607DBC0D8}">
      <dsp:nvSpPr>
        <dsp:cNvPr id="0" name=""/>
        <dsp:cNvSpPr/>
      </dsp:nvSpPr>
      <dsp:spPr>
        <a:xfrm>
          <a:off x="3023" y="90705"/>
          <a:ext cx="2427910" cy="992224"/>
        </a:xfrm>
        <a:prstGeom prst="roundRect">
          <a:avLst>
            <a:gd name="adj" fmla="val 10000"/>
          </a:avLst>
        </a:prstGeom>
        <a:solidFill>
          <a:srgbClr val="4CA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ASTRE</a:t>
          </a:r>
          <a:endParaRPr lang="fr-FR" sz="4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84" y="119766"/>
        <a:ext cx="2369788" cy="934102"/>
      </dsp:txXfrm>
    </dsp:sp>
    <dsp:sp modelId="{C6F5D7E6-A43B-4AC4-B624-98C0F273C0A9}">
      <dsp:nvSpPr>
        <dsp:cNvPr id="0" name=""/>
        <dsp:cNvSpPr/>
      </dsp:nvSpPr>
      <dsp:spPr>
        <a:xfrm>
          <a:off x="245814" y="1082930"/>
          <a:ext cx="242791" cy="199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151"/>
              </a:lnTo>
              <a:lnTo>
                <a:pt x="242791" y="1995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8DA74-2263-4E13-9C16-20ED8B5C35E6}">
      <dsp:nvSpPr>
        <dsp:cNvPr id="0" name=""/>
        <dsp:cNvSpPr/>
      </dsp:nvSpPr>
      <dsp:spPr>
        <a:xfrm>
          <a:off x="488605" y="1417566"/>
          <a:ext cx="2189798" cy="332102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- </a:t>
          </a:r>
          <a:r>
            <a:rPr lang="fr-FR" sz="1600" kern="1200" dirty="0" smtClean="0"/>
            <a:t>0,1 ETP Psychiatre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- 0,3 ETP cadre de Santé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- 2,8 ETP IDE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- 1 ETP Aide Soignant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- 0,8 ETP Educateur Spécialisé</a:t>
          </a:r>
          <a:endParaRPr lang="fr-FR" sz="1600" kern="1200" dirty="0"/>
        </a:p>
      </dsp:txBody>
      <dsp:txXfrm>
        <a:off x="552742" y="1481703"/>
        <a:ext cx="2061524" cy="3192755"/>
      </dsp:txXfrm>
    </dsp:sp>
    <dsp:sp modelId="{08CD4DC8-5067-4CD1-92CC-78B76E4EE9BA}">
      <dsp:nvSpPr>
        <dsp:cNvPr id="0" name=""/>
        <dsp:cNvSpPr/>
      </dsp:nvSpPr>
      <dsp:spPr>
        <a:xfrm>
          <a:off x="3100207" y="90705"/>
          <a:ext cx="2373190" cy="1005998"/>
        </a:xfrm>
        <a:prstGeom prst="roundRect">
          <a:avLst>
            <a:gd name="adj" fmla="val 10000"/>
          </a:avLst>
        </a:prstGeom>
        <a:solidFill>
          <a:srgbClr val="4CA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NOEMI</a:t>
          </a:r>
          <a:endParaRPr lang="fr-FR" sz="4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9672" y="120170"/>
        <a:ext cx="2314260" cy="947068"/>
      </dsp:txXfrm>
    </dsp:sp>
    <dsp:sp modelId="{8C25FF3A-D055-41C2-8346-32096CAAE60E}">
      <dsp:nvSpPr>
        <dsp:cNvPr id="0" name=""/>
        <dsp:cNvSpPr/>
      </dsp:nvSpPr>
      <dsp:spPr>
        <a:xfrm>
          <a:off x="3337526" y="1096703"/>
          <a:ext cx="237319" cy="202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511"/>
              </a:lnTo>
              <a:lnTo>
                <a:pt x="237319" y="20295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D4238-17C6-4045-9210-AA385749CC70}">
      <dsp:nvSpPr>
        <dsp:cNvPr id="0" name=""/>
        <dsp:cNvSpPr/>
      </dsp:nvSpPr>
      <dsp:spPr>
        <a:xfrm>
          <a:off x="3574845" y="1431340"/>
          <a:ext cx="2187314" cy="338975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- 0,2 ETP Psychiatre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- 0,3 ETP Cadre de Santé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- 0,1 ETP Psychologue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- 4,6 ETP IDE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- 0,6 ETP Aide Soignant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- 1 ETP Educateur Spécialisé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- 0,1 ETP Assistante sociale</a:t>
          </a:r>
          <a:endParaRPr lang="fr-FR" sz="1600" kern="1200" dirty="0"/>
        </a:p>
      </dsp:txBody>
      <dsp:txXfrm>
        <a:off x="3638909" y="1495404"/>
        <a:ext cx="2059186" cy="3261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1BFA6-7A1D-40CD-BBC2-F6B9A581024A}">
      <dsp:nvSpPr>
        <dsp:cNvPr id="0" name=""/>
        <dsp:cNvSpPr/>
      </dsp:nvSpPr>
      <dsp:spPr>
        <a:xfrm>
          <a:off x="3335866" y="1703297"/>
          <a:ext cx="1214967" cy="1214967"/>
        </a:xfrm>
        <a:prstGeom prst="ellipse">
          <a:avLst/>
        </a:prstGeom>
        <a:solidFill>
          <a:srgbClr val="4CA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Pratiques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communes</a:t>
          </a:r>
          <a:endParaRPr lang="fr-FR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3794" y="1881225"/>
        <a:ext cx="859111" cy="859111"/>
      </dsp:txXfrm>
    </dsp:sp>
    <dsp:sp modelId="{DBF031F5-14E5-463F-A9D5-CCBDFEB01DEE}">
      <dsp:nvSpPr>
        <dsp:cNvPr id="0" name=""/>
        <dsp:cNvSpPr/>
      </dsp:nvSpPr>
      <dsp:spPr>
        <a:xfrm rot="16200000">
          <a:off x="3814726" y="1261347"/>
          <a:ext cx="257247" cy="4130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>
            <a:solidFill>
              <a:schemeClr val="tx1"/>
            </a:solidFill>
          </a:endParaRPr>
        </a:p>
      </dsp:txBody>
      <dsp:txXfrm>
        <a:off x="3853313" y="1382552"/>
        <a:ext cx="180073" cy="247853"/>
      </dsp:txXfrm>
    </dsp:sp>
    <dsp:sp modelId="{D3B54BF5-E78A-467B-9FA6-9988897B8743}">
      <dsp:nvSpPr>
        <dsp:cNvPr id="0" name=""/>
        <dsp:cNvSpPr/>
      </dsp:nvSpPr>
      <dsp:spPr>
        <a:xfrm>
          <a:off x="3335866" y="2956"/>
          <a:ext cx="1214967" cy="121496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Ateliers de RC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Ateliers HPS</a:t>
          </a:r>
          <a:endParaRPr lang="fr-FR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3794" y="180884"/>
        <a:ext cx="859111" cy="859111"/>
      </dsp:txXfrm>
    </dsp:sp>
    <dsp:sp modelId="{85EFF124-7ABF-4873-8662-57F03947A50C}">
      <dsp:nvSpPr>
        <dsp:cNvPr id="0" name=""/>
        <dsp:cNvSpPr/>
      </dsp:nvSpPr>
      <dsp:spPr>
        <a:xfrm rot="20520000">
          <a:off x="4616361" y="1843769"/>
          <a:ext cx="257247" cy="4130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4618250" y="1938311"/>
        <a:ext cx="180073" cy="247853"/>
      </dsp:txXfrm>
    </dsp:sp>
    <dsp:sp modelId="{DCDA60CE-D58C-49AF-9802-4CF8E1B10705}">
      <dsp:nvSpPr>
        <dsp:cNvPr id="0" name=""/>
        <dsp:cNvSpPr/>
      </dsp:nvSpPr>
      <dsp:spPr>
        <a:xfrm>
          <a:off x="4952985" y="1177863"/>
          <a:ext cx="1214967" cy="121496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 à Domicile</a:t>
          </a:r>
          <a:endParaRPr lang="fr-FR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0913" y="1355791"/>
        <a:ext cx="859111" cy="859111"/>
      </dsp:txXfrm>
    </dsp:sp>
    <dsp:sp modelId="{26B67299-4A12-4F0A-94A5-958E01A55B91}">
      <dsp:nvSpPr>
        <dsp:cNvPr id="0" name=""/>
        <dsp:cNvSpPr/>
      </dsp:nvSpPr>
      <dsp:spPr>
        <a:xfrm rot="3240000">
          <a:off x="4310164" y="2786148"/>
          <a:ext cx="257247" cy="4130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4326070" y="2837548"/>
        <a:ext cx="180073" cy="247853"/>
      </dsp:txXfrm>
    </dsp:sp>
    <dsp:sp modelId="{C424FB26-2823-412C-9329-97113A919B77}">
      <dsp:nvSpPr>
        <dsp:cNvPr id="0" name=""/>
        <dsp:cNvSpPr/>
      </dsp:nvSpPr>
      <dsp:spPr>
        <a:xfrm>
          <a:off x="4335301" y="3078901"/>
          <a:ext cx="1214967" cy="121496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Echanges de pratique</a:t>
          </a:r>
          <a:endParaRPr lang="fr-FR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3229" y="3256829"/>
        <a:ext cx="859111" cy="859111"/>
      </dsp:txXfrm>
    </dsp:sp>
    <dsp:sp modelId="{CCCA6A10-496F-4D39-B71E-5005663E8D29}">
      <dsp:nvSpPr>
        <dsp:cNvPr id="0" name=""/>
        <dsp:cNvSpPr/>
      </dsp:nvSpPr>
      <dsp:spPr>
        <a:xfrm rot="7560000">
          <a:off x="3319288" y="2786148"/>
          <a:ext cx="257247" cy="4130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3380556" y="2837548"/>
        <a:ext cx="180073" cy="247853"/>
      </dsp:txXfrm>
    </dsp:sp>
    <dsp:sp modelId="{6D606304-67F8-411E-AF91-25CE9D6846C5}">
      <dsp:nvSpPr>
        <dsp:cNvPr id="0" name=""/>
        <dsp:cNvSpPr/>
      </dsp:nvSpPr>
      <dsp:spPr>
        <a:xfrm>
          <a:off x="2336431" y="3078901"/>
          <a:ext cx="1214967" cy="121496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Transfert des acquis</a:t>
          </a:r>
          <a:endParaRPr lang="fr-FR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4359" y="3256829"/>
        <a:ext cx="859111" cy="859111"/>
      </dsp:txXfrm>
    </dsp:sp>
    <dsp:sp modelId="{D1595760-31AC-46FB-BEE5-D120BE8447DF}">
      <dsp:nvSpPr>
        <dsp:cNvPr id="0" name=""/>
        <dsp:cNvSpPr/>
      </dsp:nvSpPr>
      <dsp:spPr>
        <a:xfrm rot="11880000">
          <a:off x="3013090" y="1843769"/>
          <a:ext cx="257247" cy="4130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3088375" y="1938311"/>
        <a:ext cx="180073" cy="247853"/>
      </dsp:txXfrm>
    </dsp:sp>
    <dsp:sp modelId="{1B4CE306-5C28-4FD1-8032-0AA77FAB6A20}">
      <dsp:nvSpPr>
        <dsp:cNvPr id="0" name=""/>
        <dsp:cNvSpPr/>
      </dsp:nvSpPr>
      <dsp:spPr>
        <a:xfrm>
          <a:off x="1718746" y="1177863"/>
          <a:ext cx="1214967" cy="121496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Temps de Synthèse</a:t>
          </a:r>
          <a:endParaRPr lang="fr-FR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6674" y="1355791"/>
        <a:ext cx="859111" cy="8591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A96A0-EEC0-4683-B03E-F089D15C961E}">
      <dsp:nvSpPr>
        <dsp:cNvPr id="0" name=""/>
        <dsp:cNvSpPr/>
      </dsp:nvSpPr>
      <dsp:spPr>
        <a:xfrm>
          <a:off x="0" y="267624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90D8A-253C-43F1-B235-5C92D81742E8}">
      <dsp:nvSpPr>
        <dsp:cNvPr id="0" name=""/>
        <dsp:cNvSpPr/>
      </dsp:nvSpPr>
      <dsp:spPr>
        <a:xfrm>
          <a:off x="414962" y="76292"/>
          <a:ext cx="6252457" cy="3247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effectLst/>
            </a:rPr>
            <a:t>Créer </a:t>
          </a:r>
          <a:r>
            <a:rPr lang="fr-FR" sz="1800" b="0" kern="1200" dirty="0" smtClean="0">
              <a:solidFill>
                <a:schemeClr val="tx1"/>
              </a:solidFill>
              <a:effectLst/>
            </a:rPr>
            <a:t>une alliance thérapeutique avec la personne (PSI)</a:t>
          </a:r>
          <a:endParaRPr lang="fr-FR" sz="1800" b="0" kern="1200" dirty="0">
            <a:solidFill>
              <a:schemeClr val="tx1"/>
            </a:solidFill>
            <a:effectLst/>
          </a:endParaRPr>
        </a:p>
      </dsp:txBody>
      <dsp:txXfrm>
        <a:off x="430814" y="92144"/>
        <a:ext cx="6220753" cy="293016"/>
      </dsp:txXfrm>
    </dsp:sp>
    <dsp:sp modelId="{973E0671-C2A5-444D-8DF3-955B704917BF}">
      <dsp:nvSpPr>
        <dsp:cNvPr id="0" name=""/>
        <dsp:cNvSpPr/>
      </dsp:nvSpPr>
      <dsp:spPr>
        <a:xfrm>
          <a:off x="0" y="766584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7C429-F921-40C6-9B3A-8A159269A38A}">
      <dsp:nvSpPr>
        <dsp:cNvPr id="0" name=""/>
        <dsp:cNvSpPr/>
      </dsp:nvSpPr>
      <dsp:spPr>
        <a:xfrm>
          <a:off x="394335" y="604224"/>
          <a:ext cx="6252402" cy="3247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Partir </a:t>
          </a:r>
          <a:r>
            <a:rPr lang="fr-FR" sz="1800" kern="1200" dirty="0" smtClean="0">
              <a:solidFill>
                <a:schemeClr val="tx1"/>
              </a:solidFill>
            </a:rPr>
            <a:t>des plaintes fonctionnelles</a:t>
          </a:r>
        </a:p>
      </dsp:txBody>
      <dsp:txXfrm>
        <a:off x="410187" y="620076"/>
        <a:ext cx="6220698" cy="293016"/>
      </dsp:txXfrm>
    </dsp:sp>
    <dsp:sp modelId="{B9E25208-D16A-4818-8F26-F91D2630F12E}">
      <dsp:nvSpPr>
        <dsp:cNvPr id="0" name=""/>
        <dsp:cNvSpPr/>
      </dsp:nvSpPr>
      <dsp:spPr>
        <a:xfrm>
          <a:off x="0" y="1265544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DC664-A23F-42F1-8794-3172E4B430D5}">
      <dsp:nvSpPr>
        <dsp:cNvPr id="0" name=""/>
        <dsp:cNvSpPr/>
      </dsp:nvSpPr>
      <dsp:spPr>
        <a:xfrm>
          <a:off x="394335" y="1103184"/>
          <a:ext cx="6249421" cy="3247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Transférer</a:t>
          </a:r>
          <a:r>
            <a:rPr lang="fr-FR" sz="1800" kern="1200" dirty="0" smtClean="0">
              <a:solidFill>
                <a:schemeClr val="tx1"/>
              </a:solidFill>
            </a:rPr>
            <a:t> les acquis dans la vie quotidienne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410187" y="1119036"/>
        <a:ext cx="6217717" cy="293016"/>
      </dsp:txXfrm>
    </dsp:sp>
    <dsp:sp modelId="{5C42D560-59A0-4A35-8C4B-0D39171DDCFC}">
      <dsp:nvSpPr>
        <dsp:cNvPr id="0" name=""/>
        <dsp:cNvSpPr/>
      </dsp:nvSpPr>
      <dsp:spPr>
        <a:xfrm>
          <a:off x="0" y="1764504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0337E-5379-4C8E-98CD-7F1588CF826A}">
      <dsp:nvSpPr>
        <dsp:cNvPr id="0" name=""/>
        <dsp:cNvSpPr/>
      </dsp:nvSpPr>
      <dsp:spPr>
        <a:xfrm>
          <a:off x="394335" y="1602144"/>
          <a:ext cx="6263222" cy="3247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Echanger</a:t>
          </a:r>
          <a:r>
            <a:rPr lang="fr-FR" sz="1800" kern="1200" dirty="0" smtClean="0">
              <a:solidFill>
                <a:schemeClr val="tx1"/>
              </a:solidFill>
            </a:rPr>
            <a:t> avec l’équipe de RPS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410187" y="1617996"/>
        <a:ext cx="6231518" cy="293016"/>
      </dsp:txXfrm>
    </dsp:sp>
    <dsp:sp modelId="{97D70B0C-870D-4D23-A71C-9C50BCC411E7}">
      <dsp:nvSpPr>
        <dsp:cNvPr id="0" name=""/>
        <dsp:cNvSpPr/>
      </dsp:nvSpPr>
      <dsp:spPr>
        <a:xfrm>
          <a:off x="0" y="2249712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972DC-50A8-47FC-9B0E-48A2B91AA0E9}">
      <dsp:nvSpPr>
        <dsp:cNvPr id="0" name=""/>
        <dsp:cNvSpPr/>
      </dsp:nvSpPr>
      <dsp:spPr>
        <a:xfrm>
          <a:off x="408085" y="2128604"/>
          <a:ext cx="6249476" cy="3247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Déterminer</a:t>
          </a:r>
          <a:r>
            <a:rPr lang="fr-FR" sz="1800" kern="1200" dirty="0" smtClean="0">
              <a:solidFill>
                <a:schemeClr val="tx1"/>
              </a:solidFill>
            </a:rPr>
            <a:t> la tâche à domicile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423937" y="2144456"/>
        <a:ext cx="6217772" cy="293016"/>
      </dsp:txXfrm>
    </dsp:sp>
    <dsp:sp modelId="{0D5DB33D-0369-44B7-9EA0-992F997A703E}">
      <dsp:nvSpPr>
        <dsp:cNvPr id="0" name=""/>
        <dsp:cNvSpPr/>
      </dsp:nvSpPr>
      <dsp:spPr>
        <a:xfrm>
          <a:off x="0" y="2762424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119BD-36B9-40A7-BE3E-12AAD6FC052F}">
      <dsp:nvSpPr>
        <dsp:cNvPr id="0" name=""/>
        <dsp:cNvSpPr/>
      </dsp:nvSpPr>
      <dsp:spPr>
        <a:xfrm>
          <a:off x="394335" y="2600064"/>
          <a:ext cx="6252457" cy="3247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Réaliser</a:t>
          </a:r>
          <a:r>
            <a:rPr lang="fr-FR" sz="1800" kern="1200" dirty="0" smtClean="0">
              <a:solidFill>
                <a:schemeClr val="tx1"/>
              </a:solidFill>
            </a:rPr>
            <a:t> le plan d’actions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410187" y="2615916"/>
        <a:ext cx="6220753" cy="293016"/>
      </dsp:txXfrm>
    </dsp:sp>
    <dsp:sp modelId="{810FAA22-C023-4510-8F59-E731567C42F6}">
      <dsp:nvSpPr>
        <dsp:cNvPr id="0" name=""/>
        <dsp:cNvSpPr/>
      </dsp:nvSpPr>
      <dsp:spPr>
        <a:xfrm>
          <a:off x="0" y="3261383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A5B96-44BA-45F4-A663-9A5A021B4050}">
      <dsp:nvSpPr>
        <dsp:cNvPr id="0" name=""/>
        <dsp:cNvSpPr/>
      </dsp:nvSpPr>
      <dsp:spPr>
        <a:xfrm>
          <a:off x="394335" y="3099024"/>
          <a:ext cx="6263167" cy="3247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Généraliser</a:t>
          </a:r>
          <a:r>
            <a:rPr lang="fr-FR" sz="1800" b="0" kern="1200" dirty="0" smtClean="0">
              <a:solidFill>
                <a:schemeClr val="tx1"/>
              </a:solidFill>
            </a:rPr>
            <a:t> la procédure de résolution de problèmes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410187" y="3114876"/>
        <a:ext cx="6231463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13C8F-EDF5-419E-BB2A-60F14DEF5F59}">
      <dsp:nvSpPr>
        <dsp:cNvPr id="0" name=""/>
        <dsp:cNvSpPr/>
      </dsp:nvSpPr>
      <dsp:spPr>
        <a:xfrm>
          <a:off x="6185968" y="127662"/>
          <a:ext cx="1697188" cy="523185"/>
        </a:xfrm>
        <a:prstGeom prst="rightArrow">
          <a:avLst>
            <a:gd name="adj1" fmla="val 75000"/>
            <a:gd name="adj2" fmla="val 50000"/>
          </a:avLst>
        </a:prstGeom>
        <a:solidFill>
          <a:srgbClr val="4CACB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STOP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5968" y="193060"/>
        <a:ext cx="1500994" cy="392389"/>
      </dsp:txXfrm>
    </dsp:sp>
    <dsp:sp modelId="{DD91A9D0-3758-44F2-8EDC-CF2760C2DC50}">
      <dsp:nvSpPr>
        <dsp:cNvPr id="0" name=""/>
        <dsp:cNvSpPr/>
      </dsp:nvSpPr>
      <dsp:spPr>
        <a:xfrm>
          <a:off x="3543" y="1189"/>
          <a:ext cx="6182425" cy="6441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solidFill>
                <a:schemeClr val="tx1"/>
              </a:solidFill>
            </a:rPr>
            <a:t>1. Je me concentre, Je décris l’exercice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34985" y="32631"/>
        <a:ext cx="6119541" cy="581218"/>
      </dsp:txXfrm>
    </dsp:sp>
    <dsp:sp modelId="{21113913-E2DA-4EC1-BBDA-C89FC4CA8615}">
      <dsp:nvSpPr>
        <dsp:cNvPr id="0" name=""/>
        <dsp:cNvSpPr/>
      </dsp:nvSpPr>
      <dsp:spPr>
        <a:xfrm>
          <a:off x="6191146" y="709702"/>
          <a:ext cx="1693638" cy="644102"/>
        </a:xfrm>
        <a:prstGeom prst="rightArrow">
          <a:avLst>
            <a:gd name="adj1" fmla="val 75000"/>
            <a:gd name="adj2" fmla="val 50000"/>
          </a:avLst>
        </a:prstGeom>
        <a:solidFill>
          <a:srgbClr val="4CACB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1146" y="790215"/>
        <a:ext cx="1452100" cy="483076"/>
      </dsp:txXfrm>
    </dsp:sp>
    <dsp:sp modelId="{252BDEE2-78F3-4A02-8482-C23A76E8200C}">
      <dsp:nvSpPr>
        <dsp:cNvPr id="0" name=""/>
        <dsp:cNvSpPr/>
      </dsp:nvSpPr>
      <dsp:spPr>
        <a:xfrm>
          <a:off x="1915" y="709702"/>
          <a:ext cx="6189230" cy="6441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solidFill>
                <a:schemeClr val="tx1"/>
              </a:solidFill>
            </a:rPr>
            <a:t>2. Que dois-je faire ?Quelle est la consigne ?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33357" y="741144"/>
        <a:ext cx="6126346" cy="581218"/>
      </dsp:txXfrm>
    </dsp:sp>
    <dsp:sp modelId="{D886E59A-F38B-4C40-B492-8A6714DB9A51}">
      <dsp:nvSpPr>
        <dsp:cNvPr id="0" name=""/>
        <dsp:cNvSpPr/>
      </dsp:nvSpPr>
      <dsp:spPr>
        <a:xfrm>
          <a:off x="6194269" y="1418215"/>
          <a:ext cx="1689016" cy="644102"/>
        </a:xfrm>
        <a:prstGeom prst="rightArrow">
          <a:avLst>
            <a:gd name="adj1" fmla="val 75000"/>
            <a:gd name="adj2" fmla="val 50000"/>
          </a:avLst>
        </a:prstGeom>
        <a:solidFill>
          <a:srgbClr val="4CACB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ETAPES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269" y="1498728"/>
        <a:ext cx="1447478" cy="483076"/>
      </dsp:txXfrm>
    </dsp:sp>
    <dsp:sp modelId="{7F919F0F-1CE8-4D8F-A284-72C2BC0D2FF2}">
      <dsp:nvSpPr>
        <dsp:cNvPr id="0" name=""/>
        <dsp:cNvSpPr/>
      </dsp:nvSpPr>
      <dsp:spPr>
        <a:xfrm>
          <a:off x="3414" y="1418215"/>
          <a:ext cx="6190855" cy="6441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solidFill>
                <a:schemeClr val="tx1"/>
              </a:solidFill>
            </a:rPr>
            <a:t>3. Quelle stratégie vais-je utiliser ? 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34856" y="1449657"/>
        <a:ext cx="6127971" cy="581218"/>
      </dsp:txXfrm>
    </dsp:sp>
    <dsp:sp modelId="{228C1BB1-F438-4302-B983-065BB7B0E1D7}">
      <dsp:nvSpPr>
        <dsp:cNvPr id="0" name=""/>
        <dsp:cNvSpPr/>
      </dsp:nvSpPr>
      <dsp:spPr>
        <a:xfrm>
          <a:off x="6195316" y="2126728"/>
          <a:ext cx="1686706" cy="644102"/>
        </a:xfrm>
        <a:prstGeom prst="rightArrow">
          <a:avLst>
            <a:gd name="adj1" fmla="val 75000"/>
            <a:gd name="adj2" fmla="val 50000"/>
          </a:avLst>
        </a:prstGeom>
        <a:solidFill>
          <a:srgbClr val="4CACB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5316" y="2207241"/>
        <a:ext cx="1445168" cy="483076"/>
      </dsp:txXfrm>
    </dsp:sp>
    <dsp:sp modelId="{4CDB6458-81B8-4CE8-BDC5-E33AE17EB167}">
      <dsp:nvSpPr>
        <dsp:cNvPr id="0" name=""/>
        <dsp:cNvSpPr/>
      </dsp:nvSpPr>
      <dsp:spPr>
        <a:xfrm>
          <a:off x="4677" y="2126728"/>
          <a:ext cx="6190639" cy="6441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solidFill>
                <a:schemeClr val="tx1"/>
              </a:solidFill>
            </a:rPr>
            <a:t>4. Je réalise la tâche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36119" y="2158170"/>
        <a:ext cx="6127755" cy="581218"/>
      </dsp:txXfrm>
    </dsp:sp>
    <dsp:sp modelId="{3C47088E-CBDA-4F26-91CB-20E948959B14}">
      <dsp:nvSpPr>
        <dsp:cNvPr id="0" name=""/>
        <dsp:cNvSpPr/>
      </dsp:nvSpPr>
      <dsp:spPr>
        <a:xfrm>
          <a:off x="6191338" y="2835240"/>
          <a:ext cx="1693638" cy="644102"/>
        </a:xfrm>
        <a:prstGeom prst="rightArrow">
          <a:avLst>
            <a:gd name="adj1" fmla="val 75000"/>
            <a:gd name="adj2" fmla="val 50000"/>
          </a:avLst>
        </a:prstGeom>
        <a:solidFill>
          <a:srgbClr val="4CACB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VERIFICATION</a:t>
          </a:r>
          <a:endParaRPr lang="fr-F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1338" y="2915753"/>
        <a:ext cx="1452100" cy="483076"/>
      </dsp:txXfrm>
    </dsp:sp>
    <dsp:sp modelId="{AC433074-FABF-40FE-813C-47FC674BF41A}">
      <dsp:nvSpPr>
        <dsp:cNvPr id="0" name=""/>
        <dsp:cNvSpPr/>
      </dsp:nvSpPr>
      <dsp:spPr>
        <a:xfrm>
          <a:off x="1723" y="2836430"/>
          <a:ext cx="6189614" cy="6441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solidFill>
                <a:schemeClr val="tx1"/>
              </a:solidFill>
            </a:rPr>
            <a:t>5. Je m’auto évalue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33165" y="2867872"/>
        <a:ext cx="6126730" cy="5812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C44A7-5D9F-4703-82D5-626828E201D7}">
      <dsp:nvSpPr>
        <dsp:cNvPr id="0" name=""/>
        <dsp:cNvSpPr/>
      </dsp:nvSpPr>
      <dsp:spPr>
        <a:xfrm>
          <a:off x="2783055" y="1009985"/>
          <a:ext cx="2516102" cy="2516102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TRANSFERT DES ACQUIS</a:t>
          </a:r>
          <a:endParaRPr lang="fr-F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1530" y="1378460"/>
        <a:ext cx="1779152" cy="1779152"/>
      </dsp:txXfrm>
    </dsp:sp>
    <dsp:sp modelId="{044B0FE9-CAA3-4625-B1E8-E41EDA86C2B9}">
      <dsp:nvSpPr>
        <dsp:cNvPr id="0" name=""/>
        <dsp:cNvSpPr/>
      </dsp:nvSpPr>
      <dsp:spPr>
        <a:xfrm>
          <a:off x="3391458" y="5"/>
          <a:ext cx="1258051" cy="1258051"/>
        </a:xfrm>
        <a:prstGeom prst="ellipse">
          <a:avLst/>
        </a:prstGeom>
        <a:solidFill>
          <a:srgbClr val="4CACBC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VAD</a:t>
          </a:r>
          <a:endParaRPr lang="fr-FR" sz="1100" b="1" kern="1200" dirty="0"/>
        </a:p>
      </dsp:txBody>
      <dsp:txXfrm>
        <a:off x="3575695" y="184242"/>
        <a:ext cx="889577" cy="889577"/>
      </dsp:txXfrm>
    </dsp:sp>
    <dsp:sp modelId="{EF3C570A-E079-4E0D-B3E0-33FA94C0F8A3}">
      <dsp:nvSpPr>
        <dsp:cNvPr id="0" name=""/>
        <dsp:cNvSpPr/>
      </dsp:nvSpPr>
      <dsp:spPr>
        <a:xfrm>
          <a:off x="5050642" y="1639010"/>
          <a:ext cx="1258051" cy="1258051"/>
        </a:xfrm>
        <a:prstGeom prst="ellipse">
          <a:avLst/>
        </a:prstGeom>
        <a:solidFill>
          <a:srgbClr val="4CACB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Petits Objectifs</a:t>
          </a:r>
          <a:endParaRPr lang="fr-FR" sz="1100" b="1" kern="1200" dirty="0"/>
        </a:p>
      </dsp:txBody>
      <dsp:txXfrm>
        <a:off x="5234879" y="1823247"/>
        <a:ext cx="889577" cy="889577"/>
      </dsp:txXfrm>
    </dsp:sp>
    <dsp:sp modelId="{7F2BE06A-E769-4A6A-8467-B7B800B9FC03}">
      <dsp:nvSpPr>
        <dsp:cNvPr id="0" name=""/>
        <dsp:cNvSpPr/>
      </dsp:nvSpPr>
      <dsp:spPr>
        <a:xfrm>
          <a:off x="3425829" y="3278021"/>
          <a:ext cx="1258051" cy="1258051"/>
        </a:xfrm>
        <a:prstGeom prst="ellipse">
          <a:avLst/>
        </a:prstGeom>
        <a:solidFill>
          <a:srgbClr val="4CACB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Lien entre les Professionnels</a:t>
          </a:r>
          <a:endParaRPr lang="fr-FR" sz="1100" b="1" kern="1200" dirty="0"/>
        </a:p>
      </dsp:txBody>
      <dsp:txXfrm>
        <a:off x="3610066" y="3462258"/>
        <a:ext cx="889577" cy="889577"/>
      </dsp:txXfrm>
    </dsp:sp>
    <dsp:sp modelId="{90A6B591-079A-4C43-BCFA-45C04813107B}">
      <dsp:nvSpPr>
        <dsp:cNvPr id="0" name=""/>
        <dsp:cNvSpPr/>
      </dsp:nvSpPr>
      <dsp:spPr>
        <a:xfrm>
          <a:off x="1773519" y="1639010"/>
          <a:ext cx="1258051" cy="1258051"/>
        </a:xfrm>
        <a:prstGeom prst="ellipse">
          <a:avLst/>
        </a:prstGeom>
        <a:solidFill>
          <a:srgbClr val="4CACB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Alliance Thérapeutique</a:t>
          </a:r>
          <a:endParaRPr lang="fr-FR" sz="1100" b="1" kern="1200" dirty="0"/>
        </a:p>
      </dsp:txBody>
      <dsp:txXfrm>
        <a:off x="1957756" y="1823247"/>
        <a:ext cx="889577" cy="889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833BF-3905-4A73-9BF9-136CE0EB127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973CB-F3C9-421C-A75C-16C14BA7F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78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46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9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7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39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94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50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4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75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72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22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89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90F0-A05C-7244-83EC-9E2A7225BFD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8FAD-0535-824B-A6F5-F4923BFFE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34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F66A1F-022D-7147-9457-047E4F4E8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315602"/>
              </p:ext>
            </p:extLst>
          </p:nvPr>
        </p:nvGraphicFramePr>
        <p:xfrm>
          <a:off x="628649" y="96253"/>
          <a:ext cx="8082214" cy="453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2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5095" y="313730"/>
            <a:ext cx="3795103" cy="914400"/>
          </a:xfrm>
          <a:solidFill>
            <a:srgbClr val="4CACBC"/>
          </a:solidFill>
        </p:spPr>
        <p:txBody>
          <a:bodyPr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CLINIQUE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Madame L. 61 ans ancienne secrétaire notariale vit seule, 2 enfants :</a:t>
            </a:r>
          </a:p>
          <a:p>
            <a:pPr lvl="1"/>
            <a:r>
              <a:rPr lang="fr-FR" dirty="0"/>
              <a:t>Troubles cognitifs au niveau des fonctions exécutives</a:t>
            </a:r>
          </a:p>
          <a:p>
            <a:pPr lvl="1"/>
            <a:r>
              <a:rPr lang="fr-FR" dirty="0"/>
              <a:t>Besoin d’un temps de </a:t>
            </a:r>
            <a:r>
              <a:rPr lang="fr-FR" dirty="0" smtClean="0"/>
              <a:t>réflexion</a:t>
            </a:r>
          </a:p>
          <a:p>
            <a:r>
              <a:rPr lang="fr-FR" dirty="0" smtClean="0"/>
              <a:t>Objectifs :</a:t>
            </a:r>
          </a:p>
          <a:p>
            <a:pPr lvl="1"/>
            <a:r>
              <a:rPr lang="fr-FR" dirty="0"/>
              <a:t>Ouverture des courriers</a:t>
            </a:r>
          </a:p>
          <a:p>
            <a:pPr lvl="1"/>
            <a:r>
              <a:rPr lang="fr-FR" dirty="0"/>
              <a:t>Traitement des courriers (médicaux et administratifs)</a:t>
            </a:r>
          </a:p>
          <a:p>
            <a:pPr lvl="1"/>
            <a:r>
              <a:rPr lang="fr-FR" dirty="0"/>
              <a:t>Classement des </a:t>
            </a:r>
            <a:r>
              <a:rPr lang="fr-FR" dirty="0" smtClean="0"/>
              <a:t>documents</a:t>
            </a:r>
          </a:p>
          <a:p>
            <a:r>
              <a:rPr lang="fr-FR" dirty="0" smtClean="0"/>
              <a:t>Résultats :</a:t>
            </a:r>
          </a:p>
          <a:p>
            <a:pPr lvl="1"/>
            <a:r>
              <a:rPr lang="fr-FR" dirty="0" smtClean="0"/>
              <a:t>Anticipation</a:t>
            </a:r>
          </a:p>
          <a:p>
            <a:pPr lvl="1"/>
            <a:r>
              <a:rPr lang="fr-FR" dirty="0" smtClean="0"/>
              <a:t>Transfert de la stratégie à d’autres domaines du quotidien (repas)</a:t>
            </a:r>
          </a:p>
          <a:p>
            <a:pPr marL="3429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342900" lvl="1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65095" y="313730"/>
            <a:ext cx="3795103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932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5765" y="273844"/>
            <a:ext cx="1553792" cy="688682"/>
          </a:xfrm>
        </p:spPr>
        <p:txBody>
          <a:bodyPr>
            <a:normAutofit/>
          </a:bodyPr>
          <a:lstStyle/>
          <a:p>
            <a:endParaRPr lang="fr-FR" sz="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347" y="962527"/>
            <a:ext cx="3976583" cy="3300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4574" y="4152613"/>
            <a:ext cx="1797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  <a:t>Pôle Pévèle </a:t>
            </a:r>
            <a:r>
              <a:rPr lang="fr-FR" sz="800" dirty="0" err="1" smtClean="0">
                <a:solidFill>
                  <a:schemeClr val="bg1">
                    <a:lumMod val="65000"/>
                  </a:schemeClr>
                </a:solidFill>
              </a:rPr>
              <a:t>Carembault</a:t>
            </a: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  <a:t>le 12 Décembre 2022</a:t>
            </a:r>
            <a:b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  <a:t>AG RPS GHT PSY NPDC</a:t>
            </a:r>
            <a:endParaRPr lang="fr-FR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6932" y="273844"/>
            <a:ext cx="641841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4CA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 DES ACQUIS A DOMICILE</a:t>
            </a:r>
            <a:br>
              <a:rPr lang="fr-FR" b="1" dirty="0" smtClean="0">
                <a:solidFill>
                  <a:srgbClr val="4CA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rgbClr val="4CA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RPS</a:t>
            </a:r>
            <a:br>
              <a:rPr lang="fr-FR" b="1" dirty="0" smtClean="0">
                <a:solidFill>
                  <a:srgbClr val="4CA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rgbClr val="4CA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 PEVELE CAREMBAULT</a:t>
            </a:r>
            <a:endParaRPr lang="fr-FR" b="1" dirty="0">
              <a:solidFill>
                <a:srgbClr val="4CA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792" y="1441761"/>
            <a:ext cx="6175284" cy="31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A5CE4E-8893-B940-B3BE-4A502638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2" y="85519"/>
            <a:ext cx="9141291" cy="51435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6EDCCFA-A3BA-254A-A54C-E06A40E4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05" y="359325"/>
            <a:ext cx="7173626" cy="1093339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2700" b="1" dirty="0" smtClean="0">
                <a:solidFill>
                  <a:srgbClr val="4CACBC"/>
                </a:solidFill>
                <a:latin typeface="Montserrat" pitchFamily="2" charset="77"/>
                <a:ea typeface="Dax-Bold" charset="0"/>
                <a:cs typeface="Dax-Bold" charset="0"/>
              </a:rPr>
              <a:t>CENTRE DE PROXIMITE </a:t>
            </a:r>
            <a:br>
              <a:rPr lang="fr-FR" altLang="fr-FR" sz="2700" b="1" dirty="0" smtClean="0">
                <a:solidFill>
                  <a:srgbClr val="4CACBC"/>
                </a:solidFill>
                <a:latin typeface="Montserrat" pitchFamily="2" charset="77"/>
                <a:ea typeface="Dax-Bold" charset="0"/>
                <a:cs typeface="Dax-Bold" charset="0"/>
              </a:rPr>
            </a:br>
            <a:r>
              <a:rPr lang="fr-FR" altLang="fr-FR" sz="2700" b="1" dirty="0" smtClean="0">
                <a:solidFill>
                  <a:srgbClr val="4CACBC"/>
                </a:solidFill>
                <a:latin typeface="Montserrat" pitchFamily="2" charset="77"/>
                <a:ea typeface="Dax-Bold" charset="0"/>
                <a:cs typeface="Dax-Bold" charset="0"/>
              </a:rPr>
              <a:t>TRI-SECTORIEL</a:t>
            </a:r>
            <a:br>
              <a:rPr lang="fr-FR" altLang="fr-FR" sz="2700" b="1" dirty="0" smtClean="0">
                <a:solidFill>
                  <a:srgbClr val="4CACBC"/>
                </a:solidFill>
                <a:latin typeface="Montserrat" pitchFamily="2" charset="77"/>
                <a:ea typeface="Dax-Bold" charset="0"/>
                <a:cs typeface="Dax-Bold" charset="0"/>
              </a:rPr>
            </a:br>
            <a:r>
              <a:rPr lang="fr-FR" altLang="fr-FR" sz="2700" b="1" dirty="0" smtClean="0">
                <a:solidFill>
                  <a:srgbClr val="4CACBC"/>
                </a:solidFill>
                <a:latin typeface="Montserrat" pitchFamily="2" charset="77"/>
                <a:ea typeface="Dax-Bold" charset="0"/>
                <a:cs typeface="Dax-Bold" charset="0"/>
              </a:rPr>
              <a:t>ASTRE G09 – NOEMI G10 – PHENIX G21</a:t>
            </a:r>
            <a:r>
              <a:rPr lang="fr-FR" altLang="fr-FR" sz="3600" b="1" dirty="0" smtClean="0">
                <a:solidFill>
                  <a:srgbClr val="4CACBC"/>
                </a:solidFill>
                <a:latin typeface="Montserrat" pitchFamily="2" charset="77"/>
                <a:ea typeface="Dax-Bold" charset="0"/>
                <a:cs typeface="Dax-Bold" charset="0"/>
              </a:rPr>
              <a:t/>
            </a:r>
            <a:br>
              <a:rPr lang="fr-FR" altLang="fr-FR" sz="3600" b="1" dirty="0" smtClean="0">
                <a:solidFill>
                  <a:srgbClr val="4CACBC"/>
                </a:solidFill>
                <a:latin typeface="Montserrat" pitchFamily="2" charset="77"/>
                <a:ea typeface="Dax-Bold" charset="0"/>
                <a:cs typeface="Dax-Bold" charset="0"/>
              </a:rPr>
            </a:br>
            <a:endParaRPr lang="fr-FR" altLang="fr-FR" sz="3600" b="1" dirty="0">
              <a:solidFill>
                <a:srgbClr val="4CACBC"/>
              </a:solidFill>
              <a:latin typeface="Montserrat" pitchFamily="2" charset="77"/>
              <a:ea typeface="Dax-Bold" charset="0"/>
              <a:cs typeface="Dax-Bold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88D1756-8377-FA47-B96D-C380A381C927}"/>
              </a:ext>
            </a:extLst>
          </p:cNvPr>
          <p:cNvSpPr txBox="1">
            <a:spLocks/>
          </p:cNvSpPr>
          <p:nvPr/>
        </p:nvSpPr>
        <p:spPr bwMode="auto">
          <a:xfrm>
            <a:off x="1611711" y="1749859"/>
            <a:ext cx="5598233" cy="277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eaLnBrk="1" hangingPunct="1"/>
            <a:endParaRPr lang="fr-FR" altLang="fr-FR" sz="2600" dirty="0">
              <a:solidFill>
                <a:srgbClr val="9E9F9E"/>
              </a:solidFill>
              <a:latin typeface="Montserrat Medium" pitchFamily="2" charset="77"/>
              <a:ea typeface="Dax-Bold" charset="0"/>
              <a:cs typeface="Dax-Bold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114800" y="2114550"/>
            <a:ext cx="914400" cy="91440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endParaRPr lang="fr-FR" sz="3600" b="1">
              <a:solidFill>
                <a:srgbClr val="4CACBC"/>
              </a:solidFill>
              <a:latin typeface="Montserrat" pitchFamily="2" charset="77"/>
              <a:ea typeface="Dax-Bold" charset="0"/>
              <a:cs typeface="Dax-Bold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266950"/>
            <a:ext cx="914400" cy="91440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endParaRPr lang="fr-FR" sz="3600" b="1">
              <a:solidFill>
                <a:srgbClr val="4CACBC"/>
              </a:solidFill>
              <a:latin typeface="Montserrat" pitchFamily="2" charset="77"/>
              <a:ea typeface="Dax-Bold" charset="0"/>
              <a:cs typeface="Dax-Bold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7" y="1254937"/>
            <a:ext cx="4392980" cy="3615865"/>
          </a:xfrm>
          <a:prstGeom prst="rect">
            <a:avLst/>
          </a:prstGeom>
        </p:spPr>
      </p:pic>
      <p:sp>
        <p:nvSpPr>
          <p:cNvPr id="3" name="Flèche vers le haut 2"/>
          <p:cNvSpPr/>
          <p:nvPr/>
        </p:nvSpPr>
        <p:spPr>
          <a:xfrm rot="19183668">
            <a:off x="5974028" y="3246880"/>
            <a:ext cx="383817" cy="978408"/>
          </a:xfrm>
          <a:prstGeom prst="upArrow">
            <a:avLst/>
          </a:prstGeom>
          <a:solidFill>
            <a:srgbClr val="4CA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4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AE58248-136B-BA49-8A09-1C5CD8F9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70" y="297430"/>
            <a:ext cx="5598702" cy="413039"/>
          </a:xfrm>
        </p:spPr>
        <p:txBody>
          <a:bodyPr>
            <a:noAutofit/>
          </a:bodyPr>
          <a:lstStyle/>
          <a:p>
            <a:endParaRPr lang="fr-FR" altLang="fr-FR" sz="2600" dirty="0">
              <a:solidFill>
                <a:srgbClr val="636462"/>
              </a:solidFill>
              <a:latin typeface="Montserrat" pitchFamily="2" charset="77"/>
              <a:ea typeface="Dax-Medium" charset="0"/>
              <a:cs typeface="Dax-Medium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D633487-E96D-4841-93BD-69E5733A7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83" y="1712422"/>
            <a:ext cx="7693417" cy="5478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altLang="fr-FR" sz="2400" dirty="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/>
            </a:r>
            <a:br>
              <a:rPr lang="fr-FR" altLang="fr-FR" sz="2400" dirty="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endParaRPr lang="fr-FR" altLang="fr-FR" sz="2400" dirty="0">
              <a:solidFill>
                <a:srgbClr val="9E9F9E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75A3A30-026E-C348-B0A9-96CA409E6233}"/>
              </a:ext>
            </a:extLst>
          </p:cNvPr>
          <p:cNvSpPr txBox="1">
            <a:spLocks/>
          </p:cNvSpPr>
          <p:nvPr/>
        </p:nvSpPr>
        <p:spPr bwMode="auto">
          <a:xfrm>
            <a:off x="336583" y="2069869"/>
            <a:ext cx="7693417" cy="233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endParaRPr lang="fr-FR" alt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3316940"/>
              </p:ext>
            </p:extLst>
          </p:nvPr>
        </p:nvGraphicFramePr>
        <p:xfrm>
          <a:off x="1524000" y="158129"/>
          <a:ext cx="6506000" cy="444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6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AE58248-136B-BA49-8A09-1C5CD8F9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70" y="297430"/>
            <a:ext cx="5598702" cy="728662"/>
          </a:xfrm>
        </p:spPr>
        <p:txBody>
          <a:bodyPr>
            <a:noAutofit/>
          </a:bodyPr>
          <a:lstStyle/>
          <a:p>
            <a:endParaRPr lang="fr-FR" altLang="fr-FR" sz="2600" dirty="0">
              <a:solidFill>
                <a:srgbClr val="636462"/>
              </a:solidFill>
              <a:latin typeface="Montserrat" pitchFamily="2" charset="77"/>
              <a:ea typeface="Dax-Medium" charset="0"/>
              <a:cs typeface="Dax-Medium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D633487-E96D-4841-93BD-69E5733A7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83" y="1712422"/>
            <a:ext cx="7693417" cy="5478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altLang="fr-FR" sz="2400" dirty="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/>
            </a:r>
            <a:br>
              <a:rPr lang="fr-FR" altLang="fr-FR" sz="2400" dirty="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fr-FR" altLang="fr-FR" sz="2400" dirty="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/>
            </a:r>
            <a:br>
              <a:rPr lang="fr-FR" altLang="fr-FR" sz="2400" dirty="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endParaRPr lang="fr-FR" altLang="fr-FR" sz="2400" dirty="0">
              <a:solidFill>
                <a:srgbClr val="9E9F9E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75A3A30-026E-C348-B0A9-96CA409E6233}"/>
              </a:ext>
            </a:extLst>
          </p:cNvPr>
          <p:cNvSpPr txBox="1">
            <a:spLocks/>
          </p:cNvSpPr>
          <p:nvPr/>
        </p:nvSpPr>
        <p:spPr bwMode="auto">
          <a:xfrm>
            <a:off x="336583" y="2069869"/>
            <a:ext cx="7693417" cy="233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endParaRPr lang="fr-FR" alt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60270336"/>
              </p:ext>
            </p:extLst>
          </p:nvPr>
        </p:nvGraphicFramePr>
        <p:xfrm>
          <a:off x="2124828" y="855194"/>
          <a:ext cx="5446929" cy="361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1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790F67-A3DF-2941-ABC0-3425B4621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129F6F1-B686-E143-B48D-23FB86D7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99" y="2089594"/>
            <a:ext cx="7886700" cy="1418618"/>
          </a:xfrm>
        </p:spPr>
        <p:txBody>
          <a:bodyPr>
            <a:normAutofit/>
          </a:bodyPr>
          <a:lstStyle/>
          <a:p>
            <a:endParaRPr lang="fr-FR" altLang="fr-FR" sz="3600" dirty="0">
              <a:solidFill>
                <a:srgbClr val="636462"/>
              </a:solidFill>
              <a:latin typeface="Montserrat" pitchFamily="2" charset="77"/>
              <a:ea typeface="Dax-Bold" charset="0"/>
              <a:cs typeface="Dax-Bold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44582826"/>
              </p:ext>
            </p:extLst>
          </p:nvPr>
        </p:nvGraphicFramePr>
        <p:xfrm>
          <a:off x="2688197" y="382099"/>
          <a:ext cx="5765183" cy="491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2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5768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543861"/>
              </p:ext>
            </p:extLst>
          </p:nvPr>
        </p:nvGraphicFramePr>
        <p:xfrm>
          <a:off x="628650" y="335500"/>
          <a:ext cx="7886700" cy="429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6928" y="273844"/>
            <a:ext cx="6528421" cy="681807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rgbClr val="4CA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RC au transfert des acquis dans la Vie </a:t>
            </a:r>
            <a:r>
              <a:rPr lang="fr-FR" sz="3200" b="1" dirty="0">
                <a:solidFill>
                  <a:srgbClr val="4CA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fr-FR" sz="3200" b="1" dirty="0" smtClean="0">
                <a:solidFill>
                  <a:srgbClr val="4CA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uotidienne</a:t>
            </a:r>
            <a:endParaRPr lang="fr-FR" sz="3200" b="1" dirty="0">
              <a:solidFill>
                <a:srgbClr val="4CA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60664"/>
              </p:ext>
            </p:extLst>
          </p:nvPr>
        </p:nvGraphicFramePr>
        <p:xfrm>
          <a:off x="628650" y="1079406"/>
          <a:ext cx="7886700" cy="364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7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8805" y="105508"/>
            <a:ext cx="6558863" cy="932645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rgbClr val="4CA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PROCEDURE GENERALE DE RESOLUTION DE PROBLEME</a:t>
            </a:r>
            <a:endParaRPr lang="fr-FR" sz="3200" b="1" dirty="0">
              <a:solidFill>
                <a:srgbClr val="4CA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79108"/>
              </p:ext>
            </p:extLst>
          </p:nvPr>
        </p:nvGraphicFramePr>
        <p:xfrm>
          <a:off x="628650" y="1151792"/>
          <a:ext cx="7886700" cy="348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6948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1EC67FDF9B34EB5441C2053EA3F4E" ma:contentTypeVersion="13" ma:contentTypeDescription="Crée un document." ma:contentTypeScope="" ma:versionID="3e082522fd7f6730e865ba151457c7fc">
  <xsd:schema xmlns:xsd="http://www.w3.org/2001/XMLSchema" xmlns:xs="http://www.w3.org/2001/XMLSchema" xmlns:p="http://schemas.microsoft.com/office/2006/metadata/properties" xmlns:ns2="e1fe16c6-0c6c-4a33-a8db-249cea16dcdf" xmlns:ns3="b58fb825-825f-4283-ad71-fd9e0b4b202d" targetNamespace="http://schemas.microsoft.com/office/2006/metadata/properties" ma:root="true" ma:fieldsID="f1eb5481a772a0ce8625a090fb1cff42" ns2:_="" ns3:_="">
    <xsd:import namespace="e1fe16c6-0c6c-4a33-a8db-249cea16dcdf"/>
    <xsd:import namespace="b58fb825-825f-4283-ad71-fd9e0b4b20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e16c6-0c6c-4a33-a8db-249cea16dc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fb825-825f-4283-ad71-fd9e0b4b202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6ABBFC-1700-434D-911F-53A10FB69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6A3071-81A7-46C9-BA86-3838D152D875}">
  <ds:schemaRefs>
    <ds:schemaRef ds:uri="http://schemas.microsoft.com/office/2006/documentManagement/types"/>
    <ds:schemaRef ds:uri="b58fb825-825f-4283-ad71-fd9e0b4b202d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e1fe16c6-0c6c-4a33-a8db-249cea16dcdf"/>
  </ds:schemaRefs>
</ds:datastoreItem>
</file>

<file path=customXml/itemProps3.xml><?xml version="1.0" encoding="utf-8"?>
<ds:datastoreItem xmlns:ds="http://schemas.openxmlformats.org/officeDocument/2006/customXml" ds:itemID="{50F37A2E-0295-484C-AC3C-9F8359067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e16c6-0c6c-4a33-a8db-249cea16dcdf"/>
    <ds:schemaRef ds:uri="b58fb825-825f-4283-ad71-fd9e0b4b20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324</Words>
  <Application>Microsoft Office PowerPoint</Application>
  <PresentationFormat>Affichage à l'écran (16:9)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Dax-Bold</vt:lpstr>
      <vt:lpstr>Dax-Medium</vt:lpstr>
      <vt:lpstr>Montserrat</vt:lpstr>
      <vt:lpstr>Montserrat Medium</vt:lpstr>
      <vt:lpstr>Open Sans</vt:lpstr>
      <vt:lpstr>Open Sans Semibold</vt:lpstr>
      <vt:lpstr>Thème Office</vt:lpstr>
      <vt:lpstr>Présentation PowerPoint</vt:lpstr>
      <vt:lpstr>TRANSFERT DES ACQUIS A DOMICILE EN RPS POLE PEVELE CAREMBAULT</vt:lpstr>
      <vt:lpstr>CENTRE DE PROXIMITE  TRI-SECTORIEL ASTRE G09 – NOEMI G10 – PHENIX G21 </vt:lpstr>
      <vt:lpstr>Présentation PowerPoint</vt:lpstr>
      <vt:lpstr>Présentation PowerPoint</vt:lpstr>
      <vt:lpstr>Présentation PowerPoint</vt:lpstr>
      <vt:lpstr>Présentation PowerPoint</vt:lpstr>
      <vt:lpstr>De la RC au transfert des acquis dans la Vie Quotidienne</vt:lpstr>
      <vt:lpstr>LA PROCEDURE GENERALE DE RESOLUTION DE PROBLEME</vt:lpstr>
      <vt:lpstr>Présentation PowerPoint</vt:lpstr>
      <vt:lpstr>CAS CLINIQUE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FOULON Maxime</dc:creator>
  <cp:lastModifiedBy>Mme Nathalie PAULUS</cp:lastModifiedBy>
  <cp:revision>40</cp:revision>
  <dcterms:created xsi:type="dcterms:W3CDTF">2021-12-09T15:05:23Z</dcterms:created>
  <dcterms:modified xsi:type="dcterms:W3CDTF">2022-12-08T11:29:38Z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0x0101002DA1EC67FDF9B34EB5441C2053EA3F4E</vt:lpwstr>
  </property>
</Properties>
</file>