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  <p:sldId id="264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749AE1-C32C-46B0-A0F7-7F48E91FB93D}" type="datetimeFigureOut">
              <a:rPr lang="fr-FR" smtClean="0"/>
              <a:t>08/12/2022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3D6DEC-384A-44C1-A2F1-408D105D78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7521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76A98-915F-49FA-8A3D-C6BE96417E62}" type="datetime1">
              <a:rPr lang="fr-FR" smtClean="0"/>
              <a:t>08/12/2022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E9979-F5BC-466E-96B6-408B8F89BE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4682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7CF19-29A2-4BE8-9F58-09AA49C2B242}" type="datetime1">
              <a:rPr lang="fr-FR" smtClean="0"/>
              <a:t>08/12/2022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E9979-F5BC-466E-96B6-408B8F89BE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1959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A2D43-0627-435B-8484-E2164DFAC69E}" type="datetime1">
              <a:rPr lang="fr-FR" smtClean="0"/>
              <a:t>08/12/2022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E9979-F5BC-466E-96B6-408B8F89BE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3884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03993-1002-4CD9-A70C-504E3EA1EDF5}" type="datetime1">
              <a:rPr lang="fr-FR" smtClean="0"/>
              <a:t>08/12/2022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E9979-F5BC-466E-96B6-408B8F89BE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8315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3AFFE-9D33-49C3-B3AE-DBE14274FBB0}" type="datetime1">
              <a:rPr lang="fr-FR" smtClean="0"/>
              <a:t>08/12/2022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E9979-F5BC-466E-96B6-408B8F89BE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6462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63F82-5D5F-4A51-B66F-16CB6FAC19B9}" type="datetime1">
              <a:rPr lang="fr-FR" smtClean="0"/>
              <a:t>08/12/2022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E9979-F5BC-466E-96B6-408B8F89BE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3573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07E2C-B829-4AC2-AF71-582C4C4F6BAB}" type="datetime1">
              <a:rPr lang="fr-FR" smtClean="0"/>
              <a:t>08/12/2022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E9979-F5BC-466E-96B6-408B8F89BE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4754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F29AE-36B5-4BB1-9256-0A2CC2B4FB9C}" type="datetime1">
              <a:rPr lang="fr-FR" smtClean="0"/>
              <a:t>08/12/2022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E9979-F5BC-466E-96B6-408B8F89BE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00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EAEF2-3A89-4625-BD70-E24EC5DFE121}" type="datetime1">
              <a:rPr lang="fr-FR" smtClean="0"/>
              <a:t>08/12/2022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E9979-F5BC-466E-96B6-408B8F89BE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2326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F7CD2-2B7D-4D67-B1BE-6DBDEEE260E6}" type="datetime1">
              <a:rPr lang="fr-FR" smtClean="0"/>
              <a:t>08/12/2022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E9979-F5BC-466E-96B6-408B8F89BE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4315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F7373-8ECD-4BEF-9B5F-6F32164BD75C}" type="datetime1">
              <a:rPr lang="fr-FR" smtClean="0"/>
              <a:t>08/12/2022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E9979-F5BC-466E-96B6-408B8F89BE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5050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BBBB1-F337-4C76-BEB9-2EC4FD649A01}" type="datetime1">
              <a:rPr lang="fr-FR" smtClean="0"/>
              <a:t>08/12/2022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E9979-F5BC-466E-96B6-408B8F89BE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6197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303758"/>
            <a:ext cx="9144000" cy="2387600"/>
          </a:xfrm>
        </p:spPr>
        <p:txBody>
          <a:bodyPr>
            <a:normAutofit/>
          </a:bodyPr>
          <a:lstStyle/>
          <a:p>
            <a:r>
              <a:rPr lang="fr-FR" sz="9600" b="1" dirty="0" smtClean="0">
                <a:latin typeface="Berlin Sans FB Demi" panose="020E0802020502020306" pitchFamily="34" charset="0"/>
              </a:rPr>
              <a:t>SPOT-RPS</a:t>
            </a:r>
            <a:endParaRPr lang="fr-FR" sz="9600" b="1" dirty="0">
              <a:latin typeface="Berlin Sans FB Demi" panose="020E0802020502020306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2800914"/>
            <a:ext cx="9144000" cy="2145555"/>
          </a:xfrm>
          <a:noFill/>
        </p:spPr>
        <p:txBody>
          <a:bodyPr>
            <a:normAutofit fontScale="92500" lnSpcReduction="20000"/>
          </a:bodyPr>
          <a:lstStyle/>
          <a:p>
            <a:r>
              <a:rPr lang="fr-FR" sz="4000" dirty="0" smtClean="0">
                <a:latin typeface="Berlin Sans FB Demi" panose="020E0802020502020306" pitchFamily="34" charset="0"/>
              </a:rPr>
              <a:t>Service de Prise en Soins et d’Orientation en Réhabilitation Psycho Sociale</a:t>
            </a:r>
          </a:p>
          <a:p>
            <a:endParaRPr lang="fr-FR" dirty="0" smtClean="0">
              <a:latin typeface="Baskerville Old Face" panose="02020602080505020303" pitchFamily="18" charset="0"/>
            </a:endParaRPr>
          </a:p>
          <a:p>
            <a:r>
              <a:rPr lang="fr-FR" b="1" i="1" dirty="0" smtClean="0">
                <a:latin typeface="Berlin Sans FB Demi" panose="020E0802020502020306" pitchFamily="34" charset="0"/>
              </a:rPr>
              <a:t>Assemblée Générale  LILLE</a:t>
            </a:r>
          </a:p>
          <a:p>
            <a:r>
              <a:rPr lang="fr-FR" b="1" i="1" dirty="0" smtClean="0">
                <a:latin typeface="Berlin Sans FB Demi" panose="020E0802020502020306" pitchFamily="34" charset="0"/>
              </a:rPr>
              <a:t>12 Décembre 2022</a:t>
            </a:r>
            <a:endParaRPr lang="fr-FR" b="1" i="1" dirty="0">
              <a:latin typeface="Berlin Sans FB Demi" panose="020E0802020502020306" pitchFamily="34" charset="0"/>
            </a:endParaRPr>
          </a:p>
        </p:txBody>
      </p:sp>
      <p:pic>
        <p:nvPicPr>
          <p:cNvPr id="6" name="Imag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2" y="5367337"/>
            <a:ext cx="2462213" cy="862013"/>
          </a:xfrm>
          <a:prstGeom prst="rect">
            <a:avLst/>
          </a:prstGeom>
          <a:noFill/>
        </p:spPr>
      </p:pic>
      <p:pic>
        <p:nvPicPr>
          <p:cNvPr id="1026" name="Picture 2" descr="GHT_Modele_Entete Page_2021-0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675" y="4946470"/>
            <a:ext cx="5524500" cy="1844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597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latin typeface="Berlin Sans FB Demi" panose="020E0802020502020306" pitchFamily="34" charset="0"/>
              </a:rPr>
              <a:t>Secteur de Psychiatrie Hénin Carvin</a:t>
            </a:r>
            <a:br>
              <a:rPr lang="fr-FR" dirty="0" smtClean="0">
                <a:latin typeface="Berlin Sans FB Demi" panose="020E0802020502020306" pitchFamily="34" charset="0"/>
              </a:rPr>
            </a:br>
            <a:endParaRPr lang="fr-FR" dirty="0">
              <a:latin typeface="Berlin Sans FB Demi" panose="020E0802020502020306" pitchFamily="34" charset="0"/>
            </a:endParaRPr>
          </a:p>
        </p:txBody>
      </p:sp>
      <p:pic>
        <p:nvPicPr>
          <p:cNvPr id="7" name="Picture 2" descr="C:\Users\laurencez\Pictures\actu_carte-deploiement-fubre-optique-SFR_content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73" y="1950719"/>
            <a:ext cx="7577487" cy="4643677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Connecteur droit avec flèche 7"/>
          <p:cNvCxnSpPr/>
          <p:nvPr/>
        </p:nvCxnSpPr>
        <p:spPr>
          <a:xfrm flipV="1">
            <a:off x="3979817" y="1950719"/>
            <a:ext cx="5495109" cy="40059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9474926" y="1766053"/>
            <a:ext cx="1800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7030A0"/>
                </a:solidFill>
                <a:latin typeface="Berlin Sans FB Demi" panose="020E0802020502020306" pitchFamily="34" charset="0"/>
              </a:rPr>
              <a:t>62G16 – 8 villes</a:t>
            </a:r>
            <a:endParaRPr lang="fr-FR" dirty="0">
              <a:solidFill>
                <a:srgbClr val="7030A0"/>
              </a:solidFill>
              <a:latin typeface="Berlin Sans FB Demi" panose="020E0802020502020306" pitchFamily="34" charset="0"/>
            </a:endParaRPr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3884023" y="5329646"/>
            <a:ext cx="5077097" cy="13933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8950235" y="5284317"/>
            <a:ext cx="2403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7030A0"/>
                </a:solidFill>
                <a:latin typeface="Berlin Sans FB Demi" panose="020E0802020502020306" pitchFamily="34" charset="0"/>
              </a:rPr>
              <a:t>62G17 – 11 villes </a:t>
            </a:r>
            <a:endParaRPr lang="fr-FR" dirty="0">
              <a:solidFill>
                <a:srgbClr val="7030A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E9979-F5BC-466E-96B6-408B8F89BE02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38944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800" dirty="0" smtClean="0">
                <a:latin typeface="Berlin Sans FB Demi" panose="020E0802020502020306" pitchFamily="34" charset="0"/>
              </a:rPr>
              <a:t>Le CHHB</a:t>
            </a:r>
            <a:endParaRPr lang="fr-FR" sz="4800" dirty="0">
              <a:latin typeface="Berlin Sans FB Demi" panose="020E0802020502020306" pitchFamily="34" charset="0"/>
            </a:endParaRPr>
          </a:p>
        </p:txBody>
      </p:sp>
      <p:pic>
        <p:nvPicPr>
          <p:cNvPr id="4" name="Picture 3" descr="Plan CHHB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8343" y="1402079"/>
            <a:ext cx="5085949" cy="5181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5D1D7"/>
                  </a:outerShdw>
                </a:effectLst>
              </a14:hiddenEffects>
            </a:ext>
          </a:extLst>
        </p:spPr>
      </p:pic>
      <p:sp>
        <p:nvSpPr>
          <p:cNvPr id="7" name="Espace réservé du contenu 6"/>
          <p:cNvSpPr>
            <a:spLocks noGrp="1"/>
          </p:cNvSpPr>
          <p:nvPr>
            <p:ph sz="half" idx="2"/>
          </p:nvPr>
        </p:nvSpPr>
        <p:spPr>
          <a:xfrm>
            <a:off x="5826035" y="1402079"/>
            <a:ext cx="6237368" cy="5181601"/>
          </a:xfrm>
        </p:spPr>
        <p:txBody>
          <a:bodyPr/>
          <a:lstStyle/>
          <a:p>
            <a:pPr marL="0" indent="0" algn="ctr">
              <a:buNone/>
            </a:pPr>
            <a:r>
              <a:rPr lang="fr-FR" dirty="0" smtClean="0"/>
              <a:t>Clinique Fleury Joseph Crépin</a:t>
            </a:r>
            <a:endParaRPr lang="fr-FR" dirty="0"/>
          </a:p>
        </p:txBody>
      </p:sp>
      <p:pic>
        <p:nvPicPr>
          <p:cNvPr id="6" name="Espace réservé du contenu 2"/>
          <p:cNvPicPr>
            <a:picLocks noChangeAspect="1"/>
          </p:cNvPicPr>
          <p:nvPr/>
        </p:nvPicPr>
        <p:blipFill rotWithShape="1">
          <a:blip r:embed="rId3"/>
          <a:srcRect l="7731" t="24463" r="29916" b="26237"/>
          <a:stretch/>
        </p:blipFill>
        <p:spPr>
          <a:xfrm>
            <a:off x="6143895" y="2386148"/>
            <a:ext cx="5756365" cy="3683725"/>
          </a:xfrm>
          <a:prstGeom prst="roundRect">
            <a:avLst/>
          </a:prstGeom>
        </p:spPr>
      </p:pic>
      <p:cxnSp>
        <p:nvCxnSpPr>
          <p:cNvPr id="10" name="Connecteur droit avec flèche 9"/>
          <p:cNvCxnSpPr/>
          <p:nvPr/>
        </p:nvCxnSpPr>
        <p:spPr>
          <a:xfrm flipV="1">
            <a:off x="1184366" y="2699657"/>
            <a:ext cx="0" cy="279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V="1">
            <a:off x="838200" y="2098766"/>
            <a:ext cx="912223" cy="1811383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348343" y="3992879"/>
            <a:ext cx="1193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SPOT RPS</a:t>
            </a:r>
            <a:endParaRPr lang="fr-FR" sz="2000" b="1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E9979-F5BC-466E-96B6-408B8F89BE02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481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992777"/>
            <a:ext cx="10515600" cy="518418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4000" dirty="0" smtClean="0">
                <a:latin typeface="Berlin Sans FB Demi" panose="020E0802020502020306" pitchFamily="34" charset="0"/>
              </a:rPr>
              <a:t>Labellisation du projet en RPS en Septembre 2021</a:t>
            </a:r>
          </a:p>
          <a:p>
            <a:pPr marL="0" indent="0">
              <a:buNone/>
            </a:pPr>
            <a:endParaRPr lang="fr-FR" sz="4000" dirty="0" smtClean="0">
              <a:latin typeface="Berlin Sans FB Demi" panose="020E0802020502020306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4000" dirty="0" smtClean="0">
                <a:latin typeface="Berlin Sans FB Demi" panose="020E0802020502020306" pitchFamily="34" charset="0"/>
              </a:rPr>
              <a:t>Ouverture du SPOT RPS en Juin 2022</a:t>
            </a:r>
          </a:p>
          <a:p>
            <a:pPr marL="0" indent="0">
              <a:buNone/>
            </a:pPr>
            <a:endParaRPr lang="fr-FR" sz="4000" dirty="0" smtClean="0">
              <a:latin typeface="Berlin Sans FB Demi" panose="020E0802020502020306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4000" dirty="0" smtClean="0">
                <a:latin typeface="Berlin Sans FB Demi" panose="020E0802020502020306" pitchFamily="34" charset="0"/>
              </a:rPr>
              <a:t>Début d’activité en Septembre 2022</a:t>
            </a:r>
            <a:endParaRPr lang="fr-FR" sz="4000" dirty="0">
              <a:latin typeface="Berlin Sans FB Demi" panose="020E0802020502020306" pitchFamily="34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E9979-F5BC-466E-96B6-408B8F89BE02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506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Berlin Sans FB Demi" panose="020E0802020502020306" pitchFamily="34" charset="0"/>
              </a:rPr>
              <a:t>Equipe</a:t>
            </a:r>
            <a:endParaRPr lang="fr-FR" dirty="0">
              <a:latin typeface="Berlin Sans FB Demi" panose="020E0802020502020306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latin typeface="Berlin Sans FB Demi" panose="020E0802020502020306" pitchFamily="34" charset="0"/>
              </a:rPr>
              <a:t>Psychiatres</a:t>
            </a:r>
          </a:p>
          <a:p>
            <a:r>
              <a:rPr lang="fr-FR" dirty="0" smtClean="0">
                <a:latin typeface="Berlin Sans FB Demi" panose="020E0802020502020306" pitchFamily="34" charset="0"/>
              </a:rPr>
              <a:t>1 Neuropsychologue</a:t>
            </a:r>
          </a:p>
          <a:p>
            <a:r>
              <a:rPr lang="fr-FR" dirty="0" smtClean="0">
                <a:latin typeface="Berlin Sans FB Demi" panose="020E0802020502020306" pitchFamily="34" charset="0"/>
              </a:rPr>
              <a:t>1 Psychologue clinicienne</a:t>
            </a:r>
          </a:p>
          <a:p>
            <a:r>
              <a:rPr lang="fr-FR" dirty="0" smtClean="0">
                <a:latin typeface="Berlin Sans FB Demi" panose="020E0802020502020306" pitchFamily="34" charset="0"/>
              </a:rPr>
              <a:t>4 Assistantes sociales</a:t>
            </a:r>
          </a:p>
          <a:p>
            <a:r>
              <a:rPr lang="fr-FR" dirty="0" smtClean="0">
                <a:latin typeface="Berlin Sans FB Demi" panose="020E0802020502020306" pitchFamily="34" charset="0"/>
              </a:rPr>
              <a:t>9 Infirmières</a:t>
            </a:r>
          </a:p>
          <a:p>
            <a:r>
              <a:rPr lang="fr-FR" dirty="0" smtClean="0">
                <a:latin typeface="Berlin Sans FB Demi" panose="020E0802020502020306" pitchFamily="34" charset="0"/>
              </a:rPr>
              <a:t>1 Cadre de santé</a:t>
            </a:r>
            <a:endParaRPr lang="fr-FR" dirty="0">
              <a:latin typeface="Berlin Sans FB Demi" panose="020E0802020502020306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E9979-F5BC-466E-96B6-408B8F89BE02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192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461554"/>
            <a:ext cx="10515600" cy="5715409"/>
          </a:xfrm>
        </p:spPr>
        <p:txBody>
          <a:bodyPr/>
          <a:lstStyle/>
          <a:p>
            <a:pPr marL="0" indent="0">
              <a:buNone/>
            </a:pPr>
            <a:r>
              <a:rPr lang="fr-FR" b="1" dirty="0">
                <a:latin typeface="Berlin Sans FB" panose="020E0602020502020306" pitchFamily="34" charset="0"/>
                <a:cs typeface="Times New Roman" panose="02020603050405020304" pitchFamily="18" charset="0"/>
              </a:rPr>
              <a:t>Fonctionnement sur 3 jours (mardi, jeudi et vendredi)</a:t>
            </a:r>
          </a:p>
          <a:p>
            <a:pPr marL="0" indent="0">
              <a:buNone/>
            </a:pPr>
            <a:endParaRPr lang="fr-FR" dirty="0">
              <a:latin typeface="Berlin Sans FB" panose="020E0602020502020306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dirty="0">
                <a:latin typeface="Berlin Sans FB" panose="020E0602020502020306" pitchFamily="34" charset="0"/>
                <a:cs typeface="Times New Roman" panose="02020603050405020304" pitchFamily="18" charset="0"/>
              </a:rPr>
              <a:t>Un temps d’évaluations (médicales , paramédicales, neuropsychologiques et sociales 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>
                <a:latin typeface="Berlin Sans FB" panose="020E0602020502020306" pitchFamily="34" charset="0"/>
                <a:cs typeface="Times New Roman" panose="02020603050405020304" pitchFamily="18" charset="0"/>
              </a:rPr>
              <a:t>Un temps de restitution et de </a:t>
            </a:r>
            <a:r>
              <a:rPr lang="fr-FR" dirty="0" err="1">
                <a:latin typeface="Berlin Sans FB" panose="020E0602020502020306" pitchFamily="34" charset="0"/>
                <a:cs typeface="Times New Roman" panose="02020603050405020304" pitchFamily="18" charset="0"/>
              </a:rPr>
              <a:t>co</a:t>
            </a:r>
            <a:r>
              <a:rPr lang="fr-FR" dirty="0">
                <a:latin typeface="Berlin Sans FB" panose="020E0602020502020306" pitchFamily="34" charset="0"/>
                <a:cs typeface="Times New Roman" panose="02020603050405020304" pitchFamily="18" charset="0"/>
              </a:rPr>
              <a:t>-construction du PSI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>
                <a:latin typeface="Berlin Sans FB" panose="020E0602020502020306" pitchFamily="34" charset="0"/>
                <a:cs typeface="Times New Roman" panose="02020603050405020304" pitchFamily="18" charset="0"/>
              </a:rPr>
              <a:t>Un temps de rédaction des écrits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>
                <a:latin typeface="Berlin Sans FB" panose="020E0602020502020306" pitchFamily="34" charset="0"/>
                <a:cs typeface="Times New Roman" panose="02020603050405020304" pitchFamily="18" charset="0"/>
              </a:rPr>
              <a:t>Un temps de réunion de fonctionnement de l’unité</a:t>
            </a:r>
          </a:p>
          <a:p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E9979-F5BC-466E-96B6-408B8F89BE02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4072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47708"/>
            <a:ext cx="10515600" cy="1325563"/>
          </a:xfrm>
        </p:spPr>
        <p:txBody>
          <a:bodyPr/>
          <a:lstStyle/>
          <a:p>
            <a:r>
              <a:rPr lang="fr-FR" dirty="0" smtClean="0">
                <a:latin typeface="Berlin Sans FB" panose="020E0602020502020306" pitchFamily="34" charset="0"/>
              </a:rPr>
              <a:t>Offre de soins</a:t>
            </a:r>
            <a:endParaRPr lang="fr-FR" dirty="0">
              <a:latin typeface="Berlin Sans FB" panose="020E0602020502020306" pitchFamily="34" charset="0"/>
            </a:endParaRPr>
          </a:p>
        </p:txBody>
      </p:sp>
      <p:sp>
        <p:nvSpPr>
          <p:cNvPr id="4" name="Ellipse 3"/>
          <p:cNvSpPr/>
          <p:nvPr/>
        </p:nvSpPr>
        <p:spPr>
          <a:xfrm>
            <a:off x="1953491" y="2543695"/>
            <a:ext cx="2011680" cy="122197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Remédiation cognitive</a:t>
            </a:r>
            <a:endParaRPr lang="fr-FR" dirty="0"/>
          </a:p>
        </p:txBody>
      </p:sp>
      <p:sp>
        <p:nvSpPr>
          <p:cNvPr id="7" name="Ellipse 6"/>
          <p:cNvSpPr/>
          <p:nvPr/>
        </p:nvSpPr>
        <p:spPr>
          <a:xfrm>
            <a:off x="4466704" y="1799112"/>
            <a:ext cx="2457797" cy="122197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Ateliers à</a:t>
            </a:r>
          </a:p>
          <a:p>
            <a:pPr algn="ctr"/>
            <a:r>
              <a:rPr lang="fr-FR" dirty="0" smtClean="0"/>
              <a:t>visée psychoéducative</a:t>
            </a:r>
            <a:endParaRPr lang="fr-FR" dirty="0"/>
          </a:p>
        </p:txBody>
      </p:sp>
      <p:sp>
        <p:nvSpPr>
          <p:cNvPr id="8" name="Ellipse 7"/>
          <p:cNvSpPr/>
          <p:nvPr/>
        </p:nvSpPr>
        <p:spPr>
          <a:xfrm>
            <a:off x="7492538" y="2205644"/>
            <a:ext cx="2011680" cy="122197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Activités sportives</a:t>
            </a:r>
            <a:endParaRPr lang="fr-FR" dirty="0"/>
          </a:p>
        </p:txBody>
      </p:sp>
      <p:sp>
        <p:nvSpPr>
          <p:cNvPr id="9" name="Ellipse 8"/>
          <p:cNvSpPr/>
          <p:nvPr/>
        </p:nvSpPr>
        <p:spPr>
          <a:xfrm>
            <a:off x="9047018" y="3676997"/>
            <a:ext cx="2011680" cy="122197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Activités artistiques</a:t>
            </a:r>
            <a:endParaRPr lang="fr-FR" dirty="0"/>
          </a:p>
        </p:txBody>
      </p:sp>
      <p:sp>
        <p:nvSpPr>
          <p:cNvPr id="10" name="Ellipse 9"/>
          <p:cNvSpPr/>
          <p:nvPr/>
        </p:nvSpPr>
        <p:spPr>
          <a:xfrm>
            <a:off x="1507374" y="4257719"/>
            <a:ext cx="2732117" cy="122197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Accompagnement à la vie quotidienne</a:t>
            </a:r>
            <a:endParaRPr lang="fr-FR" dirty="0"/>
          </a:p>
        </p:txBody>
      </p:sp>
      <p:sp>
        <p:nvSpPr>
          <p:cNvPr id="11" name="Ellipse 10"/>
          <p:cNvSpPr/>
          <p:nvPr/>
        </p:nvSpPr>
        <p:spPr>
          <a:xfrm>
            <a:off x="7148945" y="5031972"/>
            <a:ext cx="2222269" cy="122197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Groupes thérapeutique</a:t>
            </a:r>
            <a:endParaRPr lang="fr-FR" dirty="0"/>
          </a:p>
        </p:txBody>
      </p:sp>
      <p:sp>
        <p:nvSpPr>
          <p:cNvPr id="12" name="Ellipse 11"/>
          <p:cNvSpPr/>
          <p:nvPr/>
        </p:nvSpPr>
        <p:spPr>
          <a:xfrm>
            <a:off x="4098175" y="5234248"/>
            <a:ext cx="2671155" cy="122197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Accompagnement familial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E9979-F5BC-466E-96B6-408B8F89BE02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0002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 noChangeShapeType="1"/>
          </p:cNvSpPr>
          <p:nvPr/>
        </p:nvSpPr>
        <p:spPr bwMode="auto">
          <a:xfrm>
            <a:off x="6258073" y="653144"/>
            <a:ext cx="4718047" cy="51032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182971" tIns="457200" rIns="274320" bIns="2743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fr-FR" sz="1600" b="0" i="0" u="none" strike="noStrike" cap="none" normalizeH="0" baseline="0" dirty="0" smtClean="0">
                <a:ln>
                  <a:noFill/>
                </a:ln>
                <a:solidFill>
                  <a:srgbClr val="D16349"/>
                </a:solidFill>
                <a:effectLst/>
                <a:latin typeface="Georgia" panose="02040502050405020303" pitchFamily="18" charset="0"/>
              </a:rPr>
              <a:t>Contact :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fr-FR" sz="1600" b="0" i="0" u="none" strike="noStrike" cap="none" normalizeH="0" baseline="0" dirty="0" smtClean="0">
                <a:ln>
                  <a:noFill/>
                </a:ln>
                <a:solidFill>
                  <a:srgbClr val="D16349"/>
                </a:solidFill>
                <a:effectLst/>
                <a:latin typeface="Georgia" panose="02040502050405020303" pitchFamily="18" charset="0"/>
              </a:rPr>
              <a:t>Le Spot-RPS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Clinique Fleury Joseph Crépin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CH Henin Beaumont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585 AV des Déportés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62110 Hénin Beaumont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Arrêt de bus: Hôpital (ligne )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ja-JP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Tel:</a:t>
            </a:r>
            <a:r>
              <a:rPr kumimoji="0" lang="fr-FR" altLang="ja-JP" sz="16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Georgia" panose="02040502050405020303" pitchFamily="18" charset="0"/>
              </a:rPr>
              <a:t> </a:t>
            </a:r>
            <a:r>
              <a:rPr kumimoji="0" lang="fr-FR" altLang="ja-JP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03 21 08 15 12</a:t>
            </a:r>
            <a:r>
              <a:rPr kumimoji="0" lang="fr-FR" altLang="ja-JP" sz="16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Georgia" panose="02040502050405020303" pitchFamily="18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ja-JP" sz="1600" b="0" i="0" u="none" strike="noStrike" cap="none" normalizeH="0" baseline="0" dirty="0" smtClean="0">
              <a:ln>
                <a:noFill/>
              </a:ln>
              <a:solidFill>
                <a:srgbClr val="262626"/>
              </a:solidFill>
              <a:effectLst/>
              <a:latin typeface="Georgia" panose="02040502050405020303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ja-JP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Centreréhabilitationpsychosociale@ch-henin.fr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ja-JP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ja-JP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Jours et horaires d’ouverture : Mardi/Jeudi/Vendredi  de 9h à 17h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ja-JP" sz="3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300" b="0" i="0" u="none" strike="noStrike" cap="none" normalizeH="0" baseline="0" dirty="0" smtClean="0">
              <a:ln>
                <a:noFill/>
              </a:ln>
              <a:solidFill>
                <a:srgbClr val="D16349"/>
              </a:solidFill>
              <a:effectLst/>
              <a:latin typeface="Georgia" panose="02040502050405020303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 Box 7"/>
          <p:cNvSpPr txBox="1">
            <a:spLocks noChangeArrowheads="1" noChangeShapeType="1"/>
          </p:cNvSpPr>
          <p:nvPr/>
        </p:nvSpPr>
        <p:spPr bwMode="auto">
          <a:xfrm>
            <a:off x="867468" y="3584797"/>
            <a:ext cx="3547778" cy="18208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274320" tIns="182880" rIns="274320" bIns="18288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fr-BE" altLang="fr-FR" sz="1800" b="0" i="0" u="none" strike="noStrike" cap="none" normalizeH="0" baseline="0" dirty="0" smtClean="0">
                <a:ln>
                  <a:noFill/>
                </a:ln>
                <a:solidFill>
                  <a:srgbClr val="D16349"/>
                </a:solidFill>
                <a:effectLst/>
                <a:latin typeface="Georgia" panose="02040502050405020303" pitchFamily="18" charset="0"/>
              </a:rPr>
              <a:t>Le SPOT-RPS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fr-FR" altLang="ja-JP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Service de prise en soins et d’orientation thérapeutique en réhabilitation psychosociale du centre hospitalier d’</a:t>
            </a:r>
            <a:r>
              <a:rPr kumimoji="0" lang="fr-FR" altLang="ja-JP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Henin-Beaumont</a:t>
            </a:r>
            <a:r>
              <a:rPr kumimoji="0" lang="fr-FR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468" y="1114698"/>
            <a:ext cx="3547778" cy="2470099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E9979-F5BC-466E-96B6-408B8F89BE02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261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504452"/>
          </a:xfrm>
        </p:spPr>
        <p:txBody>
          <a:bodyPr/>
          <a:lstStyle/>
          <a:p>
            <a:r>
              <a:rPr lang="fr-FR" i="1" dirty="0" smtClean="0">
                <a:latin typeface="Berlin Sans FB Demi" panose="020E0802020502020306" pitchFamily="34" charset="0"/>
              </a:rPr>
              <a:t>Merci pour votre attention </a:t>
            </a:r>
            <a:endParaRPr lang="fr-FR" i="1" dirty="0">
              <a:latin typeface="Berlin Sans FB Demi" panose="020E0802020502020306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E9979-F5BC-466E-96B6-408B8F89BE02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86732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217</Words>
  <Application>Microsoft Office PowerPoint</Application>
  <PresentationFormat>Grand écran</PresentationFormat>
  <Paragraphs>62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20" baseType="lpstr">
      <vt:lpstr>游ゴシック</vt:lpstr>
      <vt:lpstr>Arial</vt:lpstr>
      <vt:lpstr>Baskerville Old Face</vt:lpstr>
      <vt:lpstr>Berlin Sans FB</vt:lpstr>
      <vt:lpstr>Berlin Sans FB Demi</vt:lpstr>
      <vt:lpstr>Calibri</vt:lpstr>
      <vt:lpstr>Calibri Light</vt:lpstr>
      <vt:lpstr>Georgia</vt:lpstr>
      <vt:lpstr>Times New Roman</vt:lpstr>
      <vt:lpstr>Wingdings</vt:lpstr>
      <vt:lpstr>Thème Office</vt:lpstr>
      <vt:lpstr>SPOT-RPS</vt:lpstr>
      <vt:lpstr>Secteur de Psychiatrie Hénin Carvin </vt:lpstr>
      <vt:lpstr>Le CHHB</vt:lpstr>
      <vt:lpstr>Présentation PowerPoint</vt:lpstr>
      <vt:lpstr>Equipe</vt:lpstr>
      <vt:lpstr>Présentation PowerPoint</vt:lpstr>
      <vt:lpstr>Offre de soins</vt:lpstr>
      <vt:lpstr>Présentation PowerPoint</vt:lpstr>
      <vt:lpstr>Merci pour votre attention </vt:lpstr>
    </vt:vector>
  </TitlesOfParts>
  <Company>CHHB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SPOT-RPS</dc:title>
  <dc:creator>AIT ICHOU Karima</dc:creator>
  <cp:lastModifiedBy>GICQUEL Erwan</cp:lastModifiedBy>
  <cp:revision>15</cp:revision>
  <dcterms:created xsi:type="dcterms:W3CDTF">2022-12-01T18:41:19Z</dcterms:created>
  <dcterms:modified xsi:type="dcterms:W3CDTF">2022-12-08T10:33:18Z</dcterms:modified>
</cp:coreProperties>
</file>