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6" r:id="rId1"/>
  </p:sld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95" r:id="rId9"/>
    <p:sldId id="264" r:id="rId10"/>
    <p:sldId id="277" r:id="rId11"/>
    <p:sldId id="294" r:id="rId12"/>
    <p:sldId id="278" r:id="rId13"/>
    <p:sldId id="296" r:id="rId14"/>
    <p:sldId id="265" r:id="rId15"/>
    <p:sldId id="282" r:id="rId16"/>
    <p:sldId id="285" r:id="rId17"/>
    <p:sldId id="286" r:id="rId18"/>
    <p:sldId id="266" r:id="rId19"/>
    <p:sldId id="302" r:id="rId20"/>
    <p:sldId id="288" r:id="rId21"/>
    <p:sldId id="268" r:id="rId22"/>
    <p:sldId id="270" r:id="rId23"/>
    <p:sldId id="271" r:id="rId24"/>
    <p:sldId id="297" r:id="rId25"/>
    <p:sldId id="272" r:id="rId26"/>
    <p:sldId id="274" r:id="rId27"/>
    <p:sldId id="303" r:id="rId28"/>
    <p:sldId id="299" r:id="rId29"/>
    <p:sldId id="301" r:id="rId30"/>
    <p:sldId id="27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D03-4A39-95DD-FF892105B3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AD03-4A39-95DD-FF892105B3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D03-4A39-95DD-FF892105B3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AD03-4A39-95DD-FF892105B3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D03-4A39-95DD-FF892105B3F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AD03-4A39-95DD-FF892105B3F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D03-4A39-95DD-FF892105B3F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AD03-4A39-95DD-FF892105B3F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CMP</c:v>
                </c:pt>
                <c:pt idx="1">
                  <c:v>Sortie d'hospitalisation</c:v>
                </c:pt>
                <c:pt idx="2">
                  <c:v>Médecin traitant</c:v>
                </c:pt>
                <c:pt idx="3">
                  <c:v>HDJ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9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3-4A39-95DD-FF892105B3F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22EA9-B1D6-4ACC-B07C-565BB41D6DCC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F2242C49-4276-43A1-9C16-6BB13AB0524F}">
      <dgm:prSet phldrT="[Texte]"/>
      <dgm:spPr>
        <a:xfrm>
          <a:off x="1368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Remédiation cognitive</a:t>
          </a:r>
        </a:p>
      </dgm:t>
    </dgm:pt>
    <dgm:pt modelId="{C63BCADB-CCC5-4732-953C-183DC2350709}" type="parTrans" cxnId="{30B7F539-279D-44E1-90C0-7AF3E357E12E}">
      <dgm:prSet/>
      <dgm:spPr/>
      <dgm:t>
        <a:bodyPr/>
        <a:lstStyle/>
        <a:p>
          <a:endParaRPr lang="fr-FR"/>
        </a:p>
      </dgm:t>
    </dgm:pt>
    <dgm:pt modelId="{F65BF66B-D226-4168-B2E3-D7D091D4087C}" type="sibTrans" cxnId="{30B7F539-279D-44E1-90C0-7AF3E357E12E}">
      <dgm:prSet/>
      <dgm:spPr/>
      <dgm:t>
        <a:bodyPr/>
        <a:lstStyle/>
        <a:p>
          <a:endParaRPr lang="fr-FR"/>
        </a:p>
      </dgm:t>
    </dgm:pt>
    <dgm:pt modelId="{991C75B2-7D7D-4AF4-ADB9-C8C28149F859}">
      <dgm:prSet phldrT="[Texte]"/>
      <dgm:spPr>
        <a:xfrm>
          <a:off x="135668" y="1323130"/>
          <a:ext cx="1074397" cy="642454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CRT</a:t>
          </a:r>
        </a:p>
      </dgm:t>
    </dgm:pt>
    <dgm:pt modelId="{C424FD0F-D0CB-4176-B362-43B9074D7222}" type="parTrans" cxnId="{91F3C2CC-C10F-47AF-9FA8-EDB4367C4FCB}">
      <dgm:prSet/>
      <dgm:spPr/>
      <dgm:t>
        <a:bodyPr/>
        <a:lstStyle/>
        <a:p>
          <a:endParaRPr lang="fr-FR"/>
        </a:p>
      </dgm:t>
    </dgm:pt>
    <dgm:pt modelId="{14A78F0C-BD1C-4253-9FD5-4E5310D6BEC7}" type="sibTrans" cxnId="{91F3C2CC-C10F-47AF-9FA8-EDB4367C4FCB}">
      <dgm:prSet/>
      <dgm:spPr/>
      <dgm:t>
        <a:bodyPr/>
        <a:lstStyle/>
        <a:p>
          <a:endParaRPr lang="fr-FR"/>
        </a:p>
      </dgm:t>
    </dgm:pt>
    <dgm:pt modelId="{8932CCDD-BB16-4407-9046-80CD037307EF}">
      <dgm:prSet phldrT="[Texte]"/>
      <dgm:spPr>
        <a:xfrm>
          <a:off x="135668" y="3547009"/>
          <a:ext cx="1074397" cy="642454"/>
        </a:xfrm>
        <a:prstGeom prst="roundRect">
          <a:avLst>
            <a:gd name="adj" fmla="val 10000"/>
          </a:avLst>
        </a:prstGeom>
        <a:solidFill>
          <a:srgbClr val="FFC000">
            <a:hueOff val="2940267"/>
            <a:satOff val="-12233"/>
            <a:lumOff val="288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ToM Remed</a:t>
          </a:r>
        </a:p>
      </dgm:t>
    </dgm:pt>
    <dgm:pt modelId="{C81156E1-F12A-433E-8F4C-2832D9AB9C2B}" type="parTrans" cxnId="{06111B66-6EB4-4074-B999-EBD8DCCF1C0E}">
      <dgm:prSet/>
      <dgm:spPr/>
      <dgm:t>
        <a:bodyPr/>
        <a:lstStyle/>
        <a:p>
          <a:endParaRPr lang="fr-FR"/>
        </a:p>
      </dgm:t>
    </dgm:pt>
    <dgm:pt modelId="{DF2E42B2-7D01-4AD5-826C-7485E7E6BF3D}" type="sibTrans" cxnId="{06111B66-6EB4-4074-B999-EBD8DCCF1C0E}">
      <dgm:prSet/>
      <dgm:spPr/>
      <dgm:t>
        <a:bodyPr/>
        <a:lstStyle/>
        <a:p>
          <a:endParaRPr lang="fr-FR"/>
        </a:p>
      </dgm:t>
    </dgm:pt>
    <dgm:pt modelId="{08EBE307-63D0-40A4-A3EB-14277F671E24}">
      <dgm:prSet phldrT="[Texte]"/>
      <dgm:spPr>
        <a:xfrm>
          <a:off x="1445090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Psychoéducation</a:t>
          </a:r>
        </a:p>
      </dgm:t>
    </dgm:pt>
    <dgm:pt modelId="{39A91DF9-AD65-45EF-8408-BA97D3C8C6EB}" type="parTrans" cxnId="{5857AF5C-00C7-41EE-B887-9448AD781BB1}">
      <dgm:prSet/>
      <dgm:spPr/>
      <dgm:t>
        <a:bodyPr/>
        <a:lstStyle/>
        <a:p>
          <a:endParaRPr lang="fr-FR"/>
        </a:p>
      </dgm:t>
    </dgm:pt>
    <dgm:pt modelId="{C5F9BCA0-6978-4A64-8C95-688F9A610D36}" type="sibTrans" cxnId="{5857AF5C-00C7-41EE-B887-9448AD781BB1}">
      <dgm:prSet/>
      <dgm:spPr/>
      <dgm:t>
        <a:bodyPr/>
        <a:lstStyle/>
        <a:p>
          <a:endParaRPr lang="fr-FR"/>
        </a:p>
      </dgm:t>
    </dgm:pt>
    <dgm:pt modelId="{A3AFFF18-42AF-4AFB-99F1-D6F1DBCC6519}">
      <dgm:prSet phldrT="[Texte]"/>
      <dgm:spPr>
        <a:xfrm>
          <a:off x="1579390" y="1324314"/>
          <a:ext cx="1074397" cy="1329697"/>
        </a:xfrm>
        <a:prstGeom prst="roundRect">
          <a:avLst>
            <a:gd name="adj" fmla="val 10000"/>
          </a:avLst>
        </a:prstGeom>
        <a:solidFill>
          <a:srgbClr val="FFC000">
            <a:hueOff val="3920356"/>
            <a:satOff val="-16311"/>
            <a:lumOff val="38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Mieux vivre chez soi</a:t>
          </a:r>
        </a:p>
      </dgm:t>
    </dgm:pt>
    <dgm:pt modelId="{C2E8E7D6-0F5B-4571-8885-5C049BFF10D4}" type="parTrans" cxnId="{77E4D167-7BBC-48C9-93A1-21574A9836C3}">
      <dgm:prSet/>
      <dgm:spPr/>
      <dgm:t>
        <a:bodyPr/>
        <a:lstStyle/>
        <a:p>
          <a:endParaRPr lang="fr-FR"/>
        </a:p>
      </dgm:t>
    </dgm:pt>
    <dgm:pt modelId="{4397F536-FE48-47DC-9CB6-D3CC8BCD5BF9}" type="sibTrans" cxnId="{77E4D167-7BBC-48C9-93A1-21574A9836C3}">
      <dgm:prSet/>
      <dgm:spPr/>
      <dgm:t>
        <a:bodyPr/>
        <a:lstStyle/>
        <a:p>
          <a:endParaRPr lang="fr-FR"/>
        </a:p>
      </dgm:t>
    </dgm:pt>
    <dgm:pt modelId="{BC8DE7B5-DE30-4452-B8C5-049C435E8F80}">
      <dgm:prSet phldrT="[Texte]"/>
      <dgm:spPr>
        <a:xfrm>
          <a:off x="1579390" y="2858581"/>
          <a:ext cx="1074397" cy="1329697"/>
        </a:xfrm>
        <a:prstGeom prst="roundRect">
          <a:avLst>
            <a:gd name="adj" fmla="val 1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PEPS</a:t>
          </a:r>
        </a:p>
      </dgm:t>
    </dgm:pt>
    <dgm:pt modelId="{B4400AC2-2608-47C5-B1AB-1C2BF3E44493}" type="parTrans" cxnId="{B304861C-AA7A-404D-BCDF-34FC1718668F}">
      <dgm:prSet/>
      <dgm:spPr/>
      <dgm:t>
        <a:bodyPr/>
        <a:lstStyle/>
        <a:p>
          <a:endParaRPr lang="fr-FR"/>
        </a:p>
      </dgm:t>
    </dgm:pt>
    <dgm:pt modelId="{9431D3D1-878D-47BA-B042-B0DD8478DC13}" type="sibTrans" cxnId="{B304861C-AA7A-404D-BCDF-34FC1718668F}">
      <dgm:prSet/>
      <dgm:spPr/>
      <dgm:t>
        <a:bodyPr/>
        <a:lstStyle/>
        <a:p>
          <a:endParaRPr lang="fr-FR"/>
        </a:p>
      </dgm:t>
    </dgm:pt>
    <dgm:pt modelId="{D21A29AC-7BDF-473D-8569-932E885BCD0E}">
      <dgm:prSet phldrT="[Texte]"/>
      <dgm:spPr>
        <a:xfrm>
          <a:off x="2888812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EHS</a:t>
          </a:r>
        </a:p>
      </dgm:t>
    </dgm:pt>
    <dgm:pt modelId="{6EEFBF46-47AB-4EC9-A4D4-9B29C5C307BE}" type="parTrans" cxnId="{60D7647A-1252-47A5-88BA-6DFE14E537CF}">
      <dgm:prSet/>
      <dgm:spPr/>
      <dgm:t>
        <a:bodyPr/>
        <a:lstStyle/>
        <a:p>
          <a:endParaRPr lang="fr-FR"/>
        </a:p>
      </dgm:t>
    </dgm:pt>
    <dgm:pt modelId="{22B29C53-7186-4D3F-A519-7D864A32397C}" type="sibTrans" cxnId="{60D7647A-1252-47A5-88BA-6DFE14E537CF}">
      <dgm:prSet/>
      <dgm:spPr/>
      <dgm:t>
        <a:bodyPr/>
        <a:lstStyle/>
        <a:p>
          <a:endParaRPr lang="fr-FR"/>
        </a:p>
      </dgm:t>
    </dgm:pt>
    <dgm:pt modelId="{BC5FA566-C86F-48FF-987F-A0380E6E92C4}">
      <dgm:prSet phldrT="[Texte]"/>
      <dgm:spPr>
        <a:xfrm>
          <a:off x="3023112" y="1323399"/>
          <a:ext cx="1074397" cy="866403"/>
        </a:xfrm>
        <a:prstGeom prst="roundRect">
          <a:avLst>
            <a:gd name="adj" fmla="val 10000"/>
          </a:avLst>
        </a:prstGeom>
        <a:solidFill>
          <a:srgbClr val="FFC000">
            <a:hueOff val="5880535"/>
            <a:satOff val="-24466"/>
            <a:lumOff val="5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Mickaël's Game</a:t>
          </a:r>
        </a:p>
      </dgm:t>
    </dgm:pt>
    <dgm:pt modelId="{074EA4E7-A8DB-4D71-84FE-076C72411297}" type="parTrans" cxnId="{6F2C70E0-B06E-4EBB-AA5F-1D83D8861F65}">
      <dgm:prSet/>
      <dgm:spPr/>
      <dgm:t>
        <a:bodyPr/>
        <a:lstStyle/>
        <a:p>
          <a:endParaRPr lang="fr-FR"/>
        </a:p>
      </dgm:t>
    </dgm:pt>
    <dgm:pt modelId="{2B4B5E2F-FB5B-4D68-862B-E30D6F97E4BD}" type="sibTrans" cxnId="{6F2C70E0-B06E-4EBB-AA5F-1D83D8861F65}">
      <dgm:prSet/>
      <dgm:spPr/>
      <dgm:t>
        <a:bodyPr/>
        <a:lstStyle/>
        <a:p>
          <a:endParaRPr lang="fr-FR"/>
        </a:p>
      </dgm:t>
    </dgm:pt>
    <dgm:pt modelId="{6BB0574D-881F-495C-9275-DDD20EB98E45}">
      <dgm:prSet phldrT="[Texte]"/>
      <dgm:spPr>
        <a:xfrm>
          <a:off x="3023112" y="2323095"/>
          <a:ext cx="1074397" cy="866403"/>
        </a:xfrm>
        <a:prstGeom prst="roundRect">
          <a:avLst>
            <a:gd name="adj" fmla="val 10000"/>
          </a:avLst>
        </a:prstGeom>
        <a:solidFill>
          <a:srgbClr val="FFC000">
            <a:hueOff val="6860623"/>
            <a:satOff val="-28544"/>
            <a:lumOff val="672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Compétences</a:t>
          </a:r>
        </a:p>
      </dgm:t>
    </dgm:pt>
    <dgm:pt modelId="{C2E4E8AC-DB9E-4571-8BC2-BAC7BF61F46D}" type="parTrans" cxnId="{BD78616C-B9D8-421E-B00D-45195D8B6E77}">
      <dgm:prSet/>
      <dgm:spPr/>
      <dgm:t>
        <a:bodyPr/>
        <a:lstStyle/>
        <a:p>
          <a:endParaRPr lang="fr-FR"/>
        </a:p>
      </dgm:t>
    </dgm:pt>
    <dgm:pt modelId="{98F98ED6-7ED2-41EB-950B-4E9431C8808A}" type="sibTrans" cxnId="{BD78616C-B9D8-421E-B00D-45195D8B6E77}">
      <dgm:prSet/>
      <dgm:spPr/>
      <dgm:t>
        <a:bodyPr/>
        <a:lstStyle/>
        <a:p>
          <a:endParaRPr lang="fr-FR"/>
        </a:p>
      </dgm:t>
    </dgm:pt>
    <dgm:pt modelId="{B63E1B19-C96F-44F7-8EF5-0D4EEDBA7A62}">
      <dgm:prSet phldrT="[Texte]"/>
      <dgm:spPr>
        <a:xfrm>
          <a:off x="135668" y="2805716"/>
          <a:ext cx="1074397" cy="642454"/>
        </a:xfrm>
        <a:prstGeom prst="roundRect">
          <a:avLst>
            <a:gd name="adj" fmla="val 10000"/>
          </a:avLst>
        </a:prstGeom>
        <a:solidFill>
          <a:srgbClr val="FFC000">
            <a:hueOff val="1960178"/>
            <a:satOff val="-8155"/>
            <a:lumOff val="1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SCIT</a:t>
          </a:r>
        </a:p>
      </dgm:t>
    </dgm:pt>
    <dgm:pt modelId="{CE2C0A1F-FBB4-4EFE-8749-DFF300199852}" type="parTrans" cxnId="{B4DF296D-E655-45A6-902F-E8BBDBFC419F}">
      <dgm:prSet/>
      <dgm:spPr/>
      <dgm:t>
        <a:bodyPr/>
        <a:lstStyle/>
        <a:p>
          <a:endParaRPr lang="fr-FR"/>
        </a:p>
      </dgm:t>
    </dgm:pt>
    <dgm:pt modelId="{09235B71-602E-4B2D-823E-7FEAECA79FA1}" type="sibTrans" cxnId="{B4DF296D-E655-45A6-902F-E8BBDBFC419F}">
      <dgm:prSet/>
      <dgm:spPr/>
      <dgm:t>
        <a:bodyPr/>
        <a:lstStyle/>
        <a:p>
          <a:endParaRPr lang="fr-FR"/>
        </a:p>
      </dgm:t>
    </dgm:pt>
    <dgm:pt modelId="{BA63FDEE-B07D-4A65-A8F0-E3559FFA8819}">
      <dgm:prSet phldrT="[Texte]"/>
      <dgm:spPr>
        <a:xfrm>
          <a:off x="3023112" y="3322791"/>
          <a:ext cx="1074397" cy="866403"/>
        </a:xfrm>
        <a:prstGeom prst="roundRect">
          <a:avLst>
            <a:gd name="adj" fmla="val 10000"/>
          </a:avLst>
        </a:prstGeom>
        <a:solidFill>
          <a:srgbClr val="FFC000">
            <a:hueOff val="7840713"/>
            <a:satOff val="-32622"/>
            <a:lumOff val="768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Dixiludo</a:t>
          </a:r>
        </a:p>
      </dgm:t>
    </dgm:pt>
    <dgm:pt modelId="{3977BC1A-9299-4146-9B18-D090BF18182F}" type="parTrans" cxnId="{5D387D04-561D-4CD8-B694-782BE4B13332}">
      <dgm:prSet/>
      <dgm:spPr/>
      <dgm:t>
        <a:bodyPr/>
        <a:lstStyle/>
        <a:p>
          <a:endParaRPr lang="fr-FR"/>
        </a:p>
      </dgm:t>
    </dgm:pt>
    <dgm:pt modelId="{66F70C68-92E7-4D35-9233-B19FA30F88AF}" type="sibTrans" cxnId="{5D387D04-561D-4CD8-B694-782BE4B13332}">
      <dgm:prSet/>
      <dgm:spPr/>
      <dgm:t>
        <a:bodyPr/>
        <a:lstStyle/>
        <a:p>
          <a:endParaRPr lang="fr-FR"/>
        </a:p>
      </dgm:t>
    </dgm:pt>
    <dgm:pt modelId="{B6E728F5-7347-4A7D-A76A-64B664ED06BF}">
      <dgm:prSet/>
      <dgm:spPr>
        <a:xfrm>
          <a:off x="4332534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Ergothérapie</a:t>
          </a:r>
        </a:p>
      </dgm:t>
    </dgm:pt>
    <dgm:pt modelId="{34EC7919-9E04-4154-B19F-8F53CAE64835}" type="parTrans" cxnId="{357AF935-04D9-4E4F-B235-503B645F8DBD}">
      <dgm:prSet/>
      <dgm:spPr/>
      <dgm:t>
        <a:bodyPr/>
        <a:lstStyle/>
        <a:p>
          <a:endParaRPr lang="fr-FR"/>
        </a:p>
      </dgm:t>
    </dgm:pt>
    <dgm:pt modelId="{F54534EF-CB7D-4D46-AEA9-F7A776480E41}" type="sibTrans" cxnId="{357AF935-04D9-4E4F-B235-503B645F8DBD}">
      <dgm:prSet/>
      <dgm:spPr/>
      <dgm:t>
        <a:bodyPr/>
        <a:lstStyle/>
        <a:p>
          <a:endParaRPr lang="fr-FR"/>
        </a:p>
      </dgm:t>
    </dgm:pt>
    <dgm:pt modelId="{F8657AB7-C209-4F89-AFB4-897827D20894}">
      <dgm:prSet/>
      <dgm:spPr>
        <a:xfrm>
          <a:off x="4502697" y="1332347"/>
          <a:ext cx="1074397" cy="1508878"/>
        </a:xfrm>
        <a:prstGeom prst="roundRect">
          <a:avLst>
            <a:gd name="adj" fmla="val 10000"/>
          </a:avLst>
        </a:prstGeom>
        <a:solidFill>
          <a:srgbClr val="FFC000">
            <a:hueOff val="8820801"/>
            <a:satOff val="-36699"/>
            <a:lumOff val="864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individuelle</a:t>
          </a:r>
        </a:p>
      </dgm:t>
    </dgm:pt>
    <dgm:pt modelId="{FB9E3BA8-2A16-47D3-B91E-698E70243C39}" type="parTrans" cxnId="{2CC8EA42-28BC-4C90-A7EC-59D50D704983}">
      <dgm:prSet/>
      <dgm:spPr/>
      <dgm:t>
        <a:bodyPr/>
        <a:lstStyle/>
        <a:p>
          <a:endParaRPr lang="fr-FR"/>
        </a:p>
      </dgm:t>
    </dgm:pt>
    <dgm:pt modelId="{9D0F7FB5-6C34-415D-8289-5FDFC27955A6}" type="sibTrans" cxnId="{2CC8EA42-28BC-4C90-A7EC-59D50D704983}">
      <dgm:prSet/>
      <dgm:spPr/>
      <dgm:t>
        <a:bodyPr/>
        <a:lstStyle/>
        <a:p>
          <a:endParaRPr lang="fr-FR"/>
        </a:p>
      </dgm:t>
    </dgm:pt>
    <dgm:pt modelId="{2587E747-DAC9-4BB7-A6A8-3A7B0126F3B6}">
      <dgm:prSet/>
      <dgm:spPr>
        <a:xfrm>
          <a:off x="4495423" y="2910951"/>
          <a:ext cx="1074397" cy="1294268"/>
        </a:xfrm>
        <a:prstGeom prst="roundRect">
          <a:avLst>
            <a:gd name="adj" fmla="val 1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Groupale</a:t>
          </a:r>
        </a:p>
      </dgm:t>
    </dgm:pt>
    <dgm:pt modelId="{3D5A2C97-8F39-49C4-B565-47F2B28D30C3}" type="parTrans" cxnId="{94A9C3C8-F07D-4BEC-B11B-B81CA14EAA8F}">
      <dgm:prSet/>
      <dgm:spPr/>
      <dgm:t>
        <a:bodyPr/>
        <a:lstStyle/>
        <a:p>
          <a:endParaRPr lang="fr-FR"/>
        </a:p>
      </dgm:t>
    </dgm:pt>
    <dgm:pt modelId="{CD64E6D1-1E9C-401D-A0BB-ECA4A656C369}" type="sibTrans" cxnId="{94A9C3C8-F07D-4BEC-B11B-B81CA14EAA8F}">
      <dgm:prSet/>
      <dgm:spPr/>
      <dgm:t>
        <a:bodyPr/>
        <a:lstStyle/>
        <a:p>
          <a:endParaRPr lang="fr-FR"/>
        </a:p>
      </dgm:t>
    </dgm:pt>
    <dgm:pt modelId="{A4B3EC6D-BCEF-40E2-A351-786B9F942B99}">
      <dgm:prSet phldrT="[Texte]"/>
      <dgm:spPr>
        <a:xfrm>
          <a:off x="135668" y="2064423"/>
          <a:ext cx="1074397" cy="642454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Escape</a:t>
          </a:r>
        </a:p>
      </dgm:t>
    </dgm:pt>
    <dgm:pt modelId="{121D3FDA-291D-4E9D-9FF6-411C77165BEE}" type="parTrans" cxnId="{80625FDA-2538-4EC2-AED5-030F35B0A77E}">
      <dgm:prSet/>
      <dgm:spPr/>
      <dgm:t>
        <a:bodyPr/>
        <a:lstStyle/>
        <a:p>
          <a:endParaRPr lang="fr-FR"/>
        </a:p>
      </dgm:t>
    </dgm:pt>
    <dgm:pt modelId="{98B57B1C-7C41-456B-B18C-01BDECC24F97}" type="sibTrans" cxnId="{80625FDA-2538-4EC2-AED5-030F35B0A77E}">
      <dgm:prSet/>
      <dgm:spPr/>
      <dgm:t>
        <a:bodyPr/>
        <a:lstStyle/>
        <a:p>
          <a:endParaRPr lang="fr-FR"/>
        </a:p>
      </dgm:t>
    </dgm:pt>
    <dgm:pt modelId="{1AAC362C-FA58-4B53-A57C-AA66BFE9008A}" type="pres">
      <dgm:prSet presAssocID="{BAF22EA9-B1D6-4ACC-B07C-565BB41D6DC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0256F69-699A-45F1-92DC-7FE11616740C}" type="pres">
      <dgm:prSet presAssocID="{F2242C49-4276-43A1-9C16-6BB13AB0524F}" presName="compNode" presStyleCnt="0"/>
      <dgm:spPr/>
    </dgm:pt>
    <dgm:pt modelId="{A9576434-F4F1-4F1E-9E14-26E6CCDA80CC}" type="pres">
      <dgm:prSet presAssocID="{F2242C49-4276-43A1-9C16-6BB13AB0524F}" presName="aNode" presStyleLbl="bgShp" presStyleIdx="0" presStyleCnt="4"/>
      <dgm:spPr/>
      <dgm:t>
        <a:bodyPr/>
        <a:lstStyle/>
        <a:p>
          <a:endParaRPr lang="fr-FR"/>
        </a:p>
      </dgm:t>
    </dgm:pt>
    <dgm:pt modelId="{438E0B5B-4D3C-487B-B3C7-0EE43A686BE6}" type="pres">
      <dgm:prSet presAssocID="{F2242C49-4276-43A1-9C16-6BB13AB0524F}" presName="textNode" presStyleLbl="bgShp" presStyleIdx="0" presStyleCnt="4"/>
      <dgm:spPr/>
      <dgm:t>
        <a:bodyPr/>
        <a:lstStyle/>
        <a:p>
          <a:endParaRPr lang="fr-FR"/>
        </a:p>
      </dgm:t>
    </dgm:pt>
    <dgm:pt modelId="{64580B9A-B4F0-42C1-BF80-549431419CF2}" type="pres">
      <dgm:prSet presAssocID="{F2242C49-4276-43A1-9C16-6BB13AB0524F}" presName="compChildNode" presStyleCnt="0"/>
      <dgm:spPr/>
    </dgm:pt>
    <dgm:pt modelId="{3BAD8F42-BBCE-491A-BDFE-C67FF53912DD}" type="pres">
      <dgm:prSet presAssocID="{F2242C49-4276-43A1-9C16-6BB13AB0524F}" presName="theInnerList" presStyleCnt="0"/>
      <dgm:spPr/>
    </dgm:pt>
    <dgm:pt modelId="{EF28F5FD-34F1-4F3D-9040-2E42675D9759}" type="pres">
      <dgm:prSet presAssocID="{991C75B2-7D7D-4AF4-ADB9-C8C28149F859}" presName="child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A62BD0-D970-4317-9F9D-307F55B3249E}" type="pres">
      <dgm:prSet presAssocID="{991C75B2-7D7D-4AF4-ADB9-C8C28149F859}" presName="aSpace2" presStyleCnt="0"/>
      <dgm:spPr/>
    </dgm:pt>
    <dgm:pt modelId="{7E54DA02-00E4-45B5-9FDC-9B17F22C3CA5}" type="pres">
      <dgm:prSet presAssocID="{A4B3EC6D-BCEF-40E2-A351-786B9F942B99}" presName="child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945AE2-4065-41FA-96A0-2F00B0BD7781}" type="pres">
      <dgm:prSet presAssocID="{A4B3EC6D-BCEF-40E2-A351-786B9F942B99}" presName="aSpace2" presStyleCnt="0"/>
      <dgm:spPr/>
    </dgm:pt>
    <dgm:pt modelId="{96CA7FC2-AFFF-4389-99B5-E0C3E33B16DB}" type="pres">
      <dgm:prSet presAssocID="{B63E1B19-C96F-44F7-8EF5-0D4EEDBA7A62}" presName="child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CB75A3-F1DD-4BE0-8168-F73295B51A53}" type="pres">
      <dgm:prSet presAssocID="{B63E1B19-C96F-44F7-8EF5-0D4EEDBA7A62}" presName="aSpace2" presStyleCnt="0"/>
      <dgm:spPr/>
    </dgm:pt>
    <dgm:pt modelId="{F281306B-699C-4413-9252-AB796637E4E5}" type="pres">
      <dgm:prSet presAssocID="{8932CCDD-BB16-4407-9046-80CD037307EF}" presName="child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081FA3-DF99-47F9-A0A1-B17A9444557E}" type="pres">
      <dgm:prSet presAssocID="{F2242C49-4276-43A1-9C16-6BB13AB0524F}" presName="aSpace" presStyleCnt="0"/>
      <dgm:spPr/>
    </dgm:pt>
    <dgm:pt modelId="{D698B6EB-BE09-4216-B9A7-1FDCDCBA2C48}" type="pres">
      <dgm:prSet presAssocID="{08EBE307-63D0-40A4-A3EB-14277F671E24}" presName="compNode" presStyleCnt="0"/>
      <dgm:spPr/>
    </dgm:pt>
    <dgm:pt modelId="{275B8059-2B5B-4EDF-A6FD-683A8D9EBA39}" type="pres">
      <dgm:prSet presAssocID="{08EBE307-63D0-40A4-A3EB-14277F671E24}" presName="aNode" presStyleLbl="bgShp" presStyleIdx="1" presStyleCnt="4"/>
      <dgm:spPr/>
      <dgm:t>
        <a:bodyPr/>
        <a:lstStyle/>
        <a:p>
          <a:endParaRPr lang="fr-FR"/>
        </a:p>
      </dgm:t>
    </dgm:pt>
    <dgm:pt modelId="{757A8296-005C-45F0-BC2D-D7AB708BFFDC}" type="pres">
      <dgm:prSet presAssocID="{08EBE307-63D0-40A4-A3EB-14277F671E24}" presName="textNode" presStyleLbl="bgShp" presStyleIdx="1" presStyleCnt="4"/>
      <dgm:spPr/>
      <dgm:t>
        <a:bodyPr/>
        <a:lstStyle/>
        <a:p>
          <a:endParaRPr lang="fr-FR"/>
        </a:p>
      </dgm:t>
    </dgm:pt>
    <dgm:pt modelId="{A212546A-305F-43E9-90D5-E276FA77C7A3}" type="pres">
      <dgm:prSet presAssocID="{08EBE307-63D0-40A4-A3EB-14277F671E24}" presName="compChildNode" presStyleCnt="0"/>
      <dgm:spPr/>
    </dgm:pt>
    <dgm:pt modelId="{89771C64-4512-4D88-8C92-687828F85161}" type="pres">
      <dgm:prSet presAssocID="{08EBE307-63D0-40A4-A3EB-14277F671E24}" presName="theInnerList" presStyleCnt="0"/>
      <dgm:spPr/>
    </dgm:pt>
    <dgm:pt modelId="{2CC3D864-6329-4EBA-B1B1-125585366993}" type="pres">
      <dgm:prSet presAssocID="{A3AFFF18-42AF-4AFB-99F1-D6F1DBCC6519}" presName="child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F4595D-AF4B-43D1-8B79-4E5E641D9CE0}" type="pres">
      <dgm:prSet presAssocID="{A3AFFF18-42AF-4AFB-99F1-D6F1DBCC6519}" presName="aSpace2" presStyleCnt="0"/>
      <dgm:spPr/>
    </dgm:pt>
    <dgm:pt modelId="{D42B9540-D553-4524-86FE-1D8EB55EF98D}" type="pres">
      <dgm:prSet presAssocID="{BC8DE7B5-DE30-4452-B8C5-049C435E8F80}" presName="child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EBC0D4-9D7E-49DD-8CD0-780B57FAD638}" type="pres">
      <dgm:prSet presAssocID="{08EBE307-63D0-40A4-A3EB-14277F671E24}" presName="aSpace" presStyleCnt="0"/>
      <dgm:spPr/>
    </dgm:pt>
    <dgm:pt modelId="{1635283D-4838-4A81-9A5E-FB222FCC434E}" type="pres">
      <dgm:prSet presAssocID="{D21A29AC-7BDF-473D-8569-932E885BCD0E}" presName="compNode" presStyleCnt="0"/>
      <dgm:spPr/>
    </dgm:pt>
    <dgm:pt modelId="{F280F19F-40DC-4589-AA6B-2A447E7D5BE6}" type="pres">
      <dgm:prSet presAssocID="{D21A29AC-7BDF-473D-8569-932E885BCD0E}" presName="aNode" presStyleLbl="bgShp" presStyleIdx="2" presStyleCnt="4"/>
      <dgm:spPr/>
      <dgm:t>
        <a:bodyPr/>
        <a:lstStyle/>
        <a:p>
          <a:endParaRPr lang="fr-FR"/>
        </a:p>
      </dgm:t>
    </dgm:pt>
    <dgm:pt modelId="{A301C015-B30A-4C36-83EF-421D1B5CB7B1}" type="pres">
      <dgm:prSet presAssocID="{D21A29AC-7BDF-473D-8569-932E885BCD0E}" presName="textNode" presStyleLbl="bgShp" presStyleIdx="2" presStyleCnt="4"/>
      <dgm:spPr/>
      <dgm:t>
        <a:bodyPr/>
        <a:lstStyle/>
        <a:p>
          <a:endParaRPr lang="fr-FR"/>
        </a:p>
      </dgm:t>
    </dgm:pt>
    <dgm:pt modelId="{FA6AF94E-768F-4960-B5A7-AF1C960B375E}" type="pres">
      <dgm:prSet presAssocID="{D21A29AC-7BDF-473D-8569-932E885BCD0E}" presName="compChildNode" presStyleCnt="0"/>
      <dgm:spPr/>
    </dgm:pt>
    <dgm:pt modelId="{6FBA3FB5-5CDA-4203-A1AF-0D092876D6BC}" type="pres">
      <dgm:prSet presAssocID="{D21A29AC-7BDF-473D-8569-932E885BCD0E}" presName="theInnerList" presStyleCnt="0"/>
      <dgm:spPr/>
    </dgm:pt>
    <dgm:pt modelId="{D49DCBC4-7963-48D5-8BBD-3062CD170F49}" type="pres">
      <dgm:prSet presAssocID="{BC5FA566-C86F-48FF-987F-A0380E6E92C4}" presName="child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3786B2-0D10-4852-AE69-DF4CB409DDC3}" type="pres">
      <dgm:prSet presAssocID="{BC5FA566-C86F-48FF-987F-A0380E6E92C4}" presName="aSpace2" presStyleCnt="0"/>
      <dgm:spPr/>
    </dgm:pt>
    <dgm:pt modelId="{450604F7-4BA8-443E-8467-545E2B6C8B32}" type="pres">
      <dgm:prSet presAssocID="{6BB0574D-881F-495C-9275-DDD20EB98E45}" presName="child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119FBD-48A6-4177-AE06-220D2C2D07EB}" type="pres">
      <dgm:prSet presAssocID="{6BB0574D-881F-495C-9275-DDD20EB98E45}" presName="aSpace2" presStyleCnt="0"/>
      <dgm:spPr/>
    </dgm:pt>
    <dgm:pt modelId="{F5B26C67-A6A1-4721-B969-0AEDD3C23FC0}" type="pres">
      <dgm:prSet presAssocID="{BA63FDEE-B07D-4A65-A8F0-E3559FFA8819}" presName="child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EFF76F-95B5-4B74-9F00-D7EE2ACF2159}" type="pres">
      <dgm:prSet presAssocID="{D21A29AC-7BDF-473D-8569-932E885BCD0E}" presName="aSpace" presStyleCnt="0"/>
      <dgm:spPr/>
    </dgm:pt>
    <dgm:pt modelId="{52577FDF-B725-4BBB-9DA1-CF839AB610BC}" type="pres">
      <dgm:prSet presAssocID="{B6E728F5-7347-4A7D-A76A-64B664ED06BF}" presName="compNode" presStyleCnt="0"/>
      <dgm:spPr/>
    </dgm:pt>
    <dgm:pt modelId="{397B441A-6A37-4F22-BC8E-CF35A194C95C}" type="pres">
      <dgm:prSet presAssocID="{B6E728F5-7347-4A7D-A76A-64B664ED06BF}" presName="aNode" presStyleLbl="bgShp" presStyleIdx="3" presStyleCnt="4"/>
      <dgm:spPr/>
      <dgm:t>
        <a:bodyPr/>
        <a:lstStyle/>
        <a:p>
          <a:endParaRPr lang="fr-FR"/>
        </a:p>
      </dgm:t>
    </dgm:pt>
    <dgm:pt modelId="{9AF9AF53-096D-44ED-9E17-FDF60CF8D267}" type="pres">
      <dgm:prSet presAssocID="{B6E728F5-7347-4A7D-A76A-64B664ED06BF}" presName="textNode" presStyleLbl="bgShp" presStyleIdx="3" presStyleCnt="4"/>
      <dgm:spPr/>
      <dgm:t>
        <a:bodyPr/>
        <a:lstStyle/>
        <a:p>
          <a:endParaRPr lang="fr-FR"/>
        </a:p>
      </dgm:t>
    </dgm:pt>
    <dgm:pt modelId="{A4411BB5-64E1-4865-B738-2AB99FFDF624}" type="pres">
      <dgm:prSet presAssocID="{B6E728F5-7347-4A7D-A76A-64B664ED06BF}" presName="compChildNode" presStyleCnt="0"/>
      <dgm:spPr/>
    </dgm:pt>
    <dgm:pt modelId="{DA871EE0-168E-4253-B0AA-80567BC07B60}" type="pres">
      <dgm:prSet presAssocID="{B6E728F5-7347-4A7D-A76A-64B664ED06BF}" presName="theInnerList" presStyleCnt="0"/>
      <dgm:spPr/>
    </dgm:pt>
    <dgm:pt modelId="{8342122E-A1D9-49E5-BE58-75E2AA0BDDDF}" type="pres">
      <dgm:prSet presAssocID="{F8657AB7-C209-4F89-AFB4-897827D20894}" presName="childNode" presStyleLbl="node1" presStyleIdx="9" presStyleCnt="11" custScaleY="370452" custLinFactNeighborX="3338" custLinFactNeighborY="142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283569C-CB2F-49F9-9F5C-F1AC18212719}" type="pres">
      <dgm:prSet presAssocID="{F8657AB7-C209-4F89-AFB4-897827D20894}" presName="aSpace2" presStyleCnt="0"/>
      <dgm:spPr/>
    </dgm:pt>
    <dgm:pt modelId="{32AB6446-F2C9-454E-982E-BE008154EA11}" type="pres">
      <dgm:prSet presAssocID="{2587E747-DAC9-4BB7-A6A8-3A7B0126F3B6}" presName="childNode" presStyleLbl="node1" presStyleIdx="10" presStyleCnt="11" custScaleY="317762" custLinFactNeighborX="2661" custLinFactNeighborY="255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857AF5C-00C7-41EE-B887-9448AD781BB1}" srcId="{BAF22EA9-B1D6-4ACC-B07C-565BB41D6DCC}" destId="{08EBE307-63D0-40A4-A3EB-14277F671E24}" srcOrd="1" destOrd="0" parTransId="{39A91DF9-AD65-45EF-8408-BA97D3C8C6EB}" sibTransId="{C5F9BCA0-6978-4A64-8C95-688F9A610D36}"/>
    <dgm:cxn modelId="{6F2C70E0-B06E-4EBB-AA5F-1D83D8861F65}" srcId="{D21A29AC-7BDF-473D-8569-932E885BCD0E}" destId="{BC5FA566-C86F-48FF-987F-A0380E6E92C4}" srcOrd="0" destOrd="0" parTransId="{074EA4E7-A8DB-4D71-84FE-076C72411297}" sibTransId="{2B4B5E2F-FB5B-4D68-862B-E30D6F97E4BD}"/>
    <dgm:cxn modelId="{BD78616C-B9D8-421E-B00D-45195D8B6E77}" srcId="{D21A29AC-7BDF-473D-8569-932E885BCD0E}" destId="{6BB0574D-881F-495C-9275-DDD20EB98E45}" srcOrd="1" destOrd="0" parTransId="{C2E4E8AC-DB9E-4571-8BC2-BAC7BF61F46D}" sibTransId="{98F98ED6-7ED2-41EB-950B-4E9431C8808A}"/>
    <dgm:cxn modelId="{F7CFC61A-6274-4D47-8368-DFF5BBD1922B}" type="presOf" srcId="{D21A29AC-7BDF-473D-8569-932E885BCD0E}" destId="{F280F19F-40DC-4589-AA6B-2A447E7D5BE6}" srcOrd="0" destOrd="0" presId="urn:microsoft.com/office/officeart/2005/8/layout/lProcess2"/>
    <dgm:cxn modelId="{37C13928-63C7-453E-94C4-8614D41D1BFD}" type="presOf" srcId="{B6E728F5-7347-4A7D-A76A-64B664ED06BF}" destId="{397B441A-6A37-4F22-BC8E-CF35A194C95C}" srcOrd="0" destOrd="0" presId="urn:microsoft.com/office/officeart/2005/8/layout/lProcess2"/>
    <dgm:cxn modelId="{89A3957C-8FF8-476A-95E6-AABFE85BDA8A}" type="presOf" srcId="{B63E1B19-C96F-44F7-8EF5-0D4EEDBA7A62}" destId="{96CA7FC2-AFFF-4389-99B5-E0C3E33B16DB}" srcOrd="0" destOrd="0" presId="urn:microsoft.com/office/officeart/2005/8/layout/lProcess2"/>
    <dgm:cxn modelId="{F2F5D06C-ECFE-49D7-B0BD-100714452299}" type="presOf" srcId="{BA63FDEE-B07D-4A65-A8F0-E3559FFA8819}" destId="{F5B26C67-A6A1-4721-B969-0AEDD3C23FC0}" srcOrd="0" destOrd="0" presId="urn:microsoft.com/office/officeart/2005/8/layout/lProcess2"/>
    <dgm:cxn modelId="{44F49FF8-90AF-48C1-B8CC-E33983566F9D}" type="presOf" srcId="{BC8DE7B5-DE30-4452-B8C5-049C435E8F80}" destId="{D42B9540-D553-4524-86FE-1D8EB55EF98D}" srcOrd="0" destOrd="0" presId="urn:microsoft.com/office/officeart/2005/8/layout/lProcess2"/>
    <dgm:cxn modelId="{06111B66-6EB4-4074-B999-EBD8DCCF1C0E}" srcId="{F2242C49-4276-43A1-9C16-6BB13AB0524F}" destId="{8932CCDD-BB16-4407-9046-80CD037307EF}" srcOrd="3" destOrd="0" parTransId="{C81156E1-F12A-433E-8F4C-2832D9AB9C2B}" sibTransId="{DF2E42B2-7D01-4AD5-826C-7485E7E6BF3D}"/>
    <dgm:cxn modelId="{0D9F1101-2D2A-4340-9E37-46393BBE62B2}" type="presOf" srcId="{6BB0574D-881F-495C-9275-DDD20EB98E45}" destId="{450604F7-4BA8-443E-8467-545E2B6C8B32}" srcOrd="0" destOrd="0" presId="urn:microsoft.com/office/officeart/2005/8/layout/lProcess2"/>
    <dgm:cxn modelId="{357AF935-04D9-4E4F-B235-503B645F8DBD}" srcId="{BAF22EA9-B1D6-4ACC-B07C-565BB41D6DCC}" destId="{B6E728F5-7347-4A7D-A76A-64B664ED06BF}" srcOrd="3" destOrd="0" parTransId="{34EC7919-9E04-4154-B19F-8F53CAE64835}" sibTransId="{F54534EF-CB7D-4D46-AEA9-F7A776480E41}"/>
    <dgm:cxn modelId="{50D3792A-9618-421F-9324-C3C7BB0668C7}" type="presOf" srcId="{F2242C49-4276-43A1-9C16-6BB13AB0524F}" destId="{A9576434-F4F1-4F1E-9E14-26E6CCDA80CC}" srcOrd="0" destOrd="0" presId="urn:microsoft.com/office/officeart/2005/8/layout/lProcess2"/>
    <dgm:cxn modelId="{3D412AE8-B56A-4508-BA70-7031B6797894}" type="presOf" srcId="{BC5FA566-C86F-48FF-987F-A0380E6E92C4}" destId="{D49DCBC4-7963-48D5-8BBD-3062CD170F49}" srcOrd="0" destOrd="0" presId="urn:microsoft.com/office/officeart/2005/8/layout/lProcess2"/>
    <dgm:cxn modelId="{60D7647A-1252-47A5-88BA-6DFE14E537CF}" srcId="{BAF22EA9-B1D6-4ACC-B07C-565BB41D6DCC}" destId="{D21A29AC-7BDF-473D-8569-932E885BCD0E}" srcOrd="2" destOrd="0" parTransId="{6EEFBF46-47AB-4EC9-A4D4-9B29C5C307BE}" sibTransId="{22B29C53-7186-4D3F-A519-7D864A32397C}"/>
    <dgm:cxn modelId="{30B7F539-279D-44E1-90C0-7AF3E357E12E}" srcId="{BAF22EA9-B1D6-4ACC-B07C-565BB41D6DCC}" destId="{F2242C49-4276-43A1-9C16-6BB13AB0524F}" srcOrd="0" destOrd="0" parTransId="{C63BCADB-CCC5-4732-953C-183DC2350709}" sibTransId="{F65BF66B-D226-4168-B2E3-D7D091D4087C}"/>
    <dgm:cxn modelId="{C892CF63-B3BE-42CB-BD31-F1FD0592D2EA}" type="presOf" srcId="{08EBE307-63D0-40A4-A3EB-14277F671E24}" destId="{275B8059-2B5B-4EDF-A6FD-683A8D9EBA39}" srcOrd="0" destOrd="0" presId="urn:microsoft.com/office/officeart/2005/8/layout/lProcess2"/>
    <dgm:cxn modelId="{7437B990-19E5-49AE-9C04-8006D4659808}" type="presOf" srcId="{F2242C49-4276-43A1-9C16-6BB13AB0524F}" destId="{438E0B5B-4D3C-487B-B3C7-0EE43A686BE6}" srcOrd="1" destOrd="0" presId="urn:microsoft.com/office/officeart/2005/8/layout/lProcess2"/>
    <dgm:cxn modelId="{94A9C3C8-F07D-4BEC-B11B-B81CA14EAA8F}" srcId="{B6E728F5-7347-4A7D-A76A-64B664ED06BF}" destId="{2587E747-DAC9-4BB7-A6A8-3A7B0126F3B6}" srcOrd="1" destOrd="0" parTransId="{3D5A2C97-8F39-49C4-B565-47F2B28D30C3}" sibTransId="{CD64E6D1-1E9C-401D-A0BB-ECA4A656C369}"/>
    <dgm:cxn modelId="{B304861C-AA7A-404D-BCDF-34FC1718668F}" srcId="{08EBE307-63D0-40A4-A3EB-14277F671E24}" destId="{BC8DE7B5-DE30-4452-B8C5-049C435E8F80}" srcOrd="1" destOrd="0" parTransId="{B4400AC2-2608-47C5-B1AB-1C2BF3E44493}" sibTransId="{9431D3D1-878D-47BA-B042-B0DD8478DC13}"/>
    <dgm:cxn modelId="{E3A60DFC-AE64-412C-A802-5F514078C892}" type="presOf" srcId="{B6E728F5-7347-4A7D-A76A-64B664ED06BF}" destId="{9AF9AF53-096D-44ED-9E17-FDF60CF8D267}" srcOrd="1" destOrd="0" presId="urn:microsoft.com/office/officeart/2005/8/layout/lProcess2"/>
    <dgm:cxn modelId="{FCBC5076-042A-420C-BF87-3635BFFC1DD2}" type="presOf" srcId="{BAF22EA9-B1D6-4ACC-B07C-565BB41D6DCC}" destId="{1AAC362C-FA58-4B53-A57C-AA66BFE9008A}" srcOrd="0" destOrd="0" presId="urn:microsoft.com/office/officeart/2005/8/layout/lProcess2"/>
    <dgm:cxn modelId="{B4DF296D-E655-45A6-902F-E8BBDBFC419F}" srcId="{F2242C49-4276-43A1-9C16-6BB13AB0524F}" destId="{B63E1B19-C96F-44F7-8EF5-0D4EEDBA7A62}" srcOrd="2" destOrd="0" parTransId="{CE2C0A1F-FBB4-4EFE-8749-DFF300199852}" sibTransId="{09235B71-602E-4B2D-823E-7FEAECA79FA1}"/>
    <dgm:cxn modelId="{5D387D04-561D-4CD8-B694-782BE4B13332}" srcId="{D21A29AC-7BDF-473D-8569-932E885BCD0E}" destId="{BA63FDEE-B07D-4A65-A8F0-E3559FFA8819}" srcOrd="2" destOrd="0" parTransId="{3977BC1A-9299-4146-9B18-D090BF18182F}" sibTransId="{66F70C68-92E7-4D35-9233-B19FA30F88AF}"/>
    <dgm:cxn modelId="{80625FDA-2538-4EC2-AED5-030F35B0A77E}" srcId="{F2242C49-4276-43A1-9C16-6BB13AB0524F}" destId="{A4B3EC6D-BCEF-40E2-A351-786B9F942B99}" srcOrd="1" destOrd="0" parTransId="{121D3FDA-291D-4E9D-9FF6-411C77165BEE}" sibTransId="{98B57B1C-7C41-456B-B18C-01BDECC24F97}"/>
    <dgm:cxn modelId="{BE049DD3-B9DC-431B-B2C7-8680EFF5BADE}" type="presOf" srcId="{F8657AB7-C209-4F89-AFB4-897827D20894}" destId="{8342122E-A1D9-49E5-BE58-75E2AA0BDDDF}" srcOrd="0" destOrd="0" presId="urn:microsoft.com/office/officeart/2005/8/layout/lProcess2"/>
    <dgm:cxn modelId="{5F850C88-110A-4B4C-BE78-D6FE10CEF0F4}" type="presOf" srcId="{2587E747-DAC9-4BB7-A6A8-3A7B0126F3B6}" destId="{32AB6446-F2C9-454E-982E-BE008154EA11}" srcOrd="0" destOrd="0" presId="urn:microsoft.com/office/officeart/2005/8/layout/lProcess2"/>
    <dgm:cxn modelId="{CDFACEDB-5976-40BB-A201-A05431B3A607}" type="presOf" srcId="{08EBE307-63D0-40A4-A3EB-14277F671E24}" destId="{757A8296-005C-45F0-BC2D-D7AB708BFFDC}" srcOrd="1" destOrd="0" presId="urn:microsoft.com/office/officeart/2005/8/layout/lProcess2"/>
    <dgm:cxn modelId="{F08D5728-381C-4716-8E0D-0BC345B8DF7A}" type="presOf" srcId="{D21A29AC-7BDF-473D-8569-932E885BCD0E}" destId="{A301C015-B30A-4C36-83EF-421D1B5CB7B1}" srcOrd="1" destOrd="0" presId="urn:microsoft.com/office/officeart/2005/8/layout/lProcess2"/>
    <dgm:cxn modelId="{77E4D167-7BBC-48C9-93A1-21574A9836C3}" srcId="{08EBE307-63D0-40A4-A3EB-14277F671E24}" destId="{A3AFFF18-42AF-4AFB-99F1-D6F1DBCC6519}" srcOrd="0" destOrd="0" parTransId="{C2E8E7D6-0F5B-4571-8885-5C049BFF10D4}" sibTransId="{4397F536-FE48-47DC-9CB6-D3CC8BCD5BF9}"/>
    <dgm:cxn modelId="{A6764359-A332-4643-BA6A-389307465978}" type="presOf" srcId="{A4B3EC6D-BCEF-40E2-A351-786B9F942B99}" destId="{7E54DA02-00E4-45B5-9FDC-9B17F22C3CA5}" srcOrd="0" destOrd="0" presId="urn:microsoft.com/office/officeart/2005/8/layout/lProcess2"/>
    <dgm:cxn modelId="{2CC8EA42-28BC-4C90-A7EC-59D50D704983}" srcId="{B6E728F5-7347-4A7D-A76A-64B664ED06BF}" destId="{F8657AB7-C209-4F89-AFB4-897827D20894}" srcOrd="0" destOrd="0" parTransId="{FB9E3BA8-2A16-47D3-B91E-698E70243C39}" sibTransId="{9D0F7FB5-6C34-415D-8289-5FDFC27955A6}"/>
    <dgm:cxn modelId="{91F3C2CC-C10F-47AF-9FA8-EDB4367C4FCB}" srcId="{F2242C49-4276-43A1-9C16-6BB13AB0524F}" destId="{991C75B2-7D7D-4AF4-ADB9-C8C28149F859}" srcOrd="0" destOrd="0" parTransId="{C424FD0F-D0CB-4176-B362-43B9074D7222}" sibTransId="{14A78F0C-BD1C-4253-9FD5-4E5310D6BEC7}"/>
    <dgm:cxn modelId="{AA43CF72-B98B-4EC6-A147-56BA4560DA8F}" type="presOf" srcId="{8932CCDD-BB16-4407-9046-80CD037307EF}" destId="{F281306B-699C-4413-9252-AB796637E4E5}" srcOrd="0" destOrd="0" presId="urn:microsoft.com/office/officeart/2005/8/layout/lProcess2"/>
    <dgm:cxn modelId="{3BA47E9A-9FF2-4F1E-A3BD-96222B38ECD1}" type="presOf" srcId="{991C75B2-7D7D-4AF4-ADB9-C8C28149F859}" destId="{EF28F5FD-34F1-4F3D-9040-2E42675D9759}" srcOrd="0" destOrd="0" presId="urn:microsoft.com/office/officeart/2005/8/layout/lProcess2"/>
    <dgm:cxn modelId="{9153B05D-B422-4608-B43E-64A7D83A05FB}" type="presOf" srcId="{A3AFFF18-42AF-4AFB-99F1-D6F1DBCC6519}" destId="{2CC3D864-6329-4EBA-B1B1-125585366993}" srcOrd="0" destOrd="0" presId="urn:microsoft.com/office/officeart/2005/8/layout/lProcess2"/>
    <dgm:cxn modelId="{FC961D01-847F-4CD5-AFC8-B91D3D94E064}" type="presParOf" srcId="{1AAC362C-FA58-4B53-A57C-AA66BFE9008A}" destId="{40256F69-699A-45F1-92DC-7FE11616740C}" srcOrd="0" destOrd="0" presId="urn:microsoft.com/office/officeart/2005/8/layout/lProcess2"/>
    <dgm:cxn modelId="{EF61ADF0-75E8-4B6C-B78D-19CC1D1F37F0}" type="presParOf" srcId="{40256F69-699A-45F1-92DC-7FE11616740C}" destId="{A9576434-F4F1-4F1E-9E14-26E6CCDA80CC}" srcOrd="0" destOrd="0" presId="urn:microsoft.com/office/officeart/2005/8/layout/lProcess2"/>
    <dgm:cxn modelId="{08CAE39E-2277-4D23-BCB3-E84F105391C2}" type="presParOf" srcId="{40256F69-699A-45F1-92DC-7FE11616740C}" destId="{438E0B5B-4D3C-487B-B3C7-0EE43A686BE6}" srcOrd="1" destOrd="0" presId="urn:microsoft.com/office/officeart/2005/8/layout/lProcess2"/>
    <dgm:cxn modelId="{7B532A52-3E25-4FC3-B792-6307F5707509}" type="presParOf" srcId="{40256F69-699A-45F1-92DC-7FE11616740C}" destId="{64580B9A-B4F0-42C1-BF80-549431419CF2}" srcOrd="2" destOrd="0" presId="urn:microsoft.com/office/officeart/2005/8/layout/lProcess2"/>
    <dgm:cxn modelId="{8775F667-5297-4955-B94C-B77BB03E2D06}" type="presParOf" srcId="{64580B9A-B4F0-42C1-BF80-549431419CF2}" destId="{3BAD8F42-BBCE-491A-BDFE-C67FF53912DD}" srcOrd="0" destOrd="0" presId="urn:microsoft.com/office/officeart/2005/8/layout/lProcess2"/>
    <dgm:cxn modelId="{F60F5D28-6148-4E44-B933-A0E423D2CBFE}" type="presParOf" srcId="{3BAD8F42-BBCE-491A-BDFE-C67FF53912DD}" destId="{EF28F5FD-34F1-4F3D-9040-2E42675D9759}" srcOrd="0" destOrd="0" presId="urn:microsoft.com/office/officeart/2005/8/layout/lProcess2"/>
    <dgm:cxn modelId="{6DC43207-37C3-4351-A5BF-DF7161D4445A}" type="presParOf" srcId="{3BAD8F42-BBCE-491A-BDFE-C67FF53912DD}" destId="{FDA62BD0-D970-4317-9F9D-307F55B3249E}" srcOrd="1" destOrd="0" presId="urn:microsoft.com/office/officeart/2005/8/layout/lProcess2"/>
    <dgm:cxn modelId="{46A3A595-1968-46E4-ADAB-4AC27F53AF55}" type="presParOf" srcId="{3BAD8F42-BBCE-491A-BDFE-C67FF53912DD}" destId="{7E54DA02-00E4-45B5-9FDC-9B17F22C3CA5}" srcOrd="2" destOrd="0" presId="urn:microsoft.com/office/officeart/2005/8/layout/lProcess2"/>
    <dgm:cxn modelId="{748E9B4F-FC76-4ECC-BCA6-36F233B82A3E}" type="presParOf" srcId="{3BAD8F42-BBCE-491A-BDFE-C67FF53912DD}" destId="{1B945AE2-4065-41FA-96A0-2F00B0BD7781}" srcOrd="3" destOrd="0" presId="urn:microsoft.com/office/officeart/2005/8/layout/lProcess2"/>
    <dgm:cxn modelId="{68C24C3B-994B-4514-9E9D-B8D6B3FE7BF3}" type="presParOf" srcId="{3BAD8F42-BBCE-491A-BDFE-C67FF53912DD}" destId="{96CA7FC2-AFFF-4389-99B5-E0C3E33B16DB}" srcOrd="4" destOrd="0" presId="urn:microsoft.com/office/officeart/2005/8/layout/lProcess2"/>
    <dgm:cxn modelId="{BCE845EE-247D-4437-B4E2-D60E9A6DF61C}" type="presParOf" srcId="{3BAD8F42-BBCE-491A-BDFE-C67FF53912DD}" destId="{C0CB75A3-F1DD-4BE0-8168-F73295B51A53}" srcOrd="5" destOrd="0" presId="urn:microsoft.com/office/officeart/2005/8/layout/lProcess2"/>
    <dgm:cxn modelId="{8D590E31-F483-4771-BE39-173656EAE968}" type="presParOf" srcId="{3BAD8F42-BBCE-491A-BDFE-C67FF53912DD}" destId="{F281306B-699C-4413-9252-AB796637E4E5}" srcOrd="6" destOrd="0" presId="urn:microsoft.com/office/officeart/2005/8/layout/lProcess2"/>
    <dgm:cxn modelId="{1451ADC6-F655-4786-848B-425E9CCB47EE}" type="presParOf" srcId="{1AAC362C-FA58-4B53-A57C-AA66BFE9008A}" destId="{DF081FA3-DF99-47F9-A0A1-B17A9444557E}" srcOrd="1" destOrd="0" presId="urn:microsoft.com/office/officeart/2005/8/layout/lProcess2"/>
    <dgm:cxn modelId="{241E6717-95AC-4D10-8206-4DB95EAAB44C}" type="presParOf" srcId="{1AAC362C-FA58-4B53-A57C-AA66BFE9008A}" destId="{D698B6EB-BE09-4216-B9A7-1FDCDCBA2C48}" srcOrd="2" destOrd="0" presId="urn:microsoft.com/office/officeart/2005/8/layout/lProcess2"/>
    <dgm:cxn modelId="{F64AB7ED-7D89-464E-B90E-6091D51E6AF8}" type="presParOf" srcId="{D698B6EB-BE09-4216-B9A7-1FDCDCBA2C48}" destId="{275B8059-2B5B-4EDF-A6FD-683A8D9EBA39}" srcOrd="0" destOrd="0" presId="urn:microsoft.com/office/officeart/2005/8/layout/lProcess2"/>
    <dgm:cxn modelId="{0348336E-A691-4F32-AEBF-1337455B9D42}" type="presParOf" srcId="{D698B6EB-BE09-4216-B9A7-1FDCDCBA2C48}" destId="{757A8296-005C-45F0-BC2D-D7AB708BFFDC}" srcOrd="1" destOrd="0" presId="urn:microsoft.com/office/officeart/2005/8/layout/lProcess2"/>
    <dgm:cxn modelId="{FBFAB9E6-F627-43B5-9184-5ACF730DD990}" type="presParOf" srcId="{D698B6EB-BE09-4216-B9A7-1FDCDCBA2C48}" destId="{A212546A-305F-43E9-90D5-E276FA77C7A3}" srcOrd="2" destOrd="0" presId="urn:microsoft.com/office/officeart/2005/8/layout/lProcess2"/>
    <dgm:cxn modelId="{239904BC-0E20-4266-98EB-EBCA5108A1C9}" type="presParOf" srcId="{A212546A-305F-43E9-90D5-E276FA77C7A3}" destId="{89771C64-4512-4D88-8C92-687828F85161}" srcOrd="0" destOrd="0" presId="urn:microsoft.com/office/officeart/2005/8/layout/lProcess2"/>
    <dgm:cxn modelId="{C96B5329-EF00-4DCB-A39E-328B254BBED4}" type="presParOf" srcId="{89771C64-4512-4D88-8C92-687828F85161}" destId="{2CC3D864-6329-4EBA-B1B1-125585366993}" srcOrd="0" destOrd="0" presId="urn:microsoft.com/office/officeart/2005/8/layout/lProcess2"/>
    <dgm:cxn modelId="{10B70325-717A-4524-90DB-DEFBC9236E56}" type="presParOf" srcId="{89771C64-4512-4D88-8C92-687828F85161}" destId="{7FF4595D-AF4B-43D1-8B79-4E5E641D9CE0}" srcOrd="1" destOrd="0" presId="urn:microsoft.com/office/officeart/2005/8/layout/lProcess2"/>
    <dgm:cxn modelId="{5DB9D3E3-8A6E-4A92-97EB-DB5A7B5321BA}" type="presParOf" srcId="{89771C64-4512-4D88-8C92-687828F85161}" destId="{D42B9540-D553-4524-86FE-1D8EB55EF98D}" srcOrd="2" destOrd="0" presId="urn:microsoft.com/office/officeart/2005/8/layout/lProcess2"/>
    <dgm:cxn modelId="{9A696ECC-1BB4-4084-9EC0-51BEA4262D0B}" type="presParOf" srcId="{1AAC362C-FA58-4B53-A57C-AA66BFE9008A}" destId="{66EBC0D4-9D7E-49DD-8CD0-780B57FAD638}" srcOrd="3" destOrd="0" presId="urn:microsoft.com/office/officeart/2005/8/layout/lProcess2"/>
    <dgm:cxn modelId="{99F80ACF-1FFC-4186-AA30-6AFF17FE733B}" type="presParOf" srcId="{1AAC362C-FA58-4B53-A57C-AA66BFE9008A}" destId="{1635283D-4838-4A81-9A5E-FB222FCC434E}" srcOrd="4" destOrd="0" presId="urn:microsoft.com/office/officeart/2005/8/layout/lProcess2"/>
    <dgm:cxn modelId="{83270BEA-DB1D-47A7-A437-74D2DEF5AC67}" type="presParOf" srcId="{1635283D-4838-4A81-9A5E-FB222FCC434E}" destId="{F280F19F-40DC-4589-AA6B-2A447E7D5BE6}" srcOrd="0" destOrd="0" presId="urn:microsoft.com/office/officeart/2005/8/layout/lProcess2"/>
    <dgm:cxn modelId="{97D2C6AD-F4E6-460E-A238-34766F9F4E84}" type="presParOf" srcId="{1635283D-4838-4A81-9A5E-FB222FCC434E}" destId="{A301C015-B30A-4C36-83EF-421D1B5CB7B1}" srcOrd="1" destOrd="0" presId="urn:microsoft.com/office/officeart/2005/8/layout/lProcess2"/>
    <dgm:cxn modelId="{0144609C-45E1-4D68-90AE-3C8EF59B40B8}" type="presParOf" srcId="{1635283D-4838-4A81-9A5E-FB222FCC434E}" destId="{FA6AF94E-768F-4960-B5A7-AF1C960B375E}" srcOrd="2" destOrd="0" presId="urn:microsoft.com/office/officeart/2005/8/layout/lProcess2"/>
    <dgm:cxn modelId="{90C146AE-FAFD-4C2D-92B0-BCBA2766EC0C}" type="presParOf" srcId="{FA6AF94E-768F-4960-B5A7-AF1C960B375E}" destId="{6FBA3FB5-5CDA-4203-A1AF-0D092876D6BC}" srcOrd="0" destOrd="0" presId="urn:microsoft.com/office/officeart/2005/8/layout/lProcess2"/>
    <dgm:cxn modelId="{161C880E-986F-4D7A-98CD-C60994C23BC5}" type="presParOf" srcId="{6FBA3FB5-5CDA-4203-A1AF-0D092876D6BC}" destId="{D49DCBC4-7963-48D5-8BBD-3062CD170F49}" srcOrd="0" destOrd="0" presId="urn:microsoft.com/office/officeart/2005/8/layout/lProcess2"/>
    <dgm:cxn modelId="{1EB7107F-9B52-4BF3-8E28-044289440DEF}" type="presParOf" srcId="{6FBA3FB5-5CDA-4203-A1AF-0D092876D6BC}" destId="{013786B2-0D10-4852-AE69-DF4CB409DDC3}" srcOrd="1" destOrd="0" presId="urn:microsoft.com/office/officeart/2005/8/layout/lProcess2"/>
    <dgm:cxn modelId="{D520861C-814E-41E8-A910-D31B064362B7}" type="presParOf" srcId="{6FBA3FB5-5CDA-4203-A1AF-0D092876D6BC}" destId="{450604F7-4BA8-443E-8467-545E2B6C8B32}" srcOrd="2" destOrd="0" presId="urn:microsoft.com/office/officeart/2005/8/layout/lProcess2"/>
    <dgm:cxn modelId="{E108AFDF-6686-47EB-9C2D-A684D6669BC9}" type="presParOf" srcId="{6FBA3FB5-5CDA-4203-A1AF-0D092876D6BC}" destId="{1B119FBD-48A6-4177-AE06-220D2C2D07EB}" srcOrd="3" destOrd="0" presId="urn:microsoft.com/office/officeart/2005/8/layout/lProcess2"/>
    <dgm:cxn modelId="{E8809EC6-95CD-45E3-A0E9-D58F28ABF7ED}" type="presParOf" srcId="{6FBA3FB5-5CDA-4203-A1AF-0D092876D6BC}" destId="{F5B26C67-A6A1-4721-B969-0AEDD3C23FC0}" srcOrd="4" destOrd="0" presId="urn:microsoft.com/office/officeart/2005/8/layout/lProcess2"/>
    <dgm:cxn modelId="{27B818B3-A397-4128-B151-21B6F1F891F6}" type="presParOf" srcId="{1AAC362C-FA58-4B53-A57C-AA66BFE9008A}" destId="{E6EFF76F-95B5-4B74-9F00-D7EE2ACF2159}" srcOrd="5" destOrd="0" presId="urn:microsoft.com/office/officeart/2005/8/layout/lProcess2"/>
    <dgm:cxn modelId="{3FAFD6A5-B3D4-4A27-AD87-073402D2247C}" type="presParOf" srcId="{1AAC362C-FA58-4B53-A57C-AA66BFE9008A}" destId="{52577FDF-B725-4BBB-9DA1-CF839AB610BC}" srcOrd="6" destOrd="0" presId="urn:microsoft.com/office/officeart/2005/8/layout/lProcess2"/>
    <dgm:cxn modelId="{EE9EB7B0-9CF2-4B8B-BE31-23F518D4AE47}" type="presParOf" srcId="{52577FDF-B725-4BBB-9DA1-CF839AB610BC}" destId="{397B441A-6A37-4F22-BC8E-CF35A194C95C}" srcOrd="0" destOrd="0" presId="urn:microsoft.com/office/officeart/2005/8/layout/lProcess2"/>
    <dgm:cxn modelId="{E36687A0-7A73-498A-AC8E-075A3705CD05}" type="presParOf" srcId="{52577FDF-B725-4BBB-9DA1-CF839AB610BC}" destId="{9AF9AF53-096D-44ED-9E17-FDF60CF8D267}" srcOrd="1" destOrd="0" presId="urn:microsoft.com/office/officeart/2005/8/layout/lProcess2"/>
    <dgm:cxn modelId="{6FE55E6A-4765-4A67-8636-5354409040A7}" type="presParOf" srcId="{52577FDF-B725-4BBB-9DA1-CF839AB610BC}" destId="{A4411BB5-64E1-4865-B738-2AB99FFDF624}" srcOrd="2" destOrd="0" presId="urn:microsoft.com/office/officeart/2005/8/layout/lProcess2"/>
    <dgm:cxn modelId="{35D383A8-6D3F-4BD8-A637-BCC73995CCC7}" type="presParOf" srcId="{A4411BB5-64E1-4865-B738-2AB99FFDF624}" destId="{DA871EE0-168E-4253-B0AA-80567BC07B60}" srcOrd="0" destOrd="0" presId="urn:microsoft.com/office/officeart/2005/8/layout/lProcess2"/>
    <dgm:cxn modelId="{E1CA2176-54BD-49D9-8F12-D6895E9E4A0D}" type="presParOf" srcId="{DA871EE0-168E-4253-B0AA-80567BC07B60}" destId="{8342122E-A1D9-49E5-BE58-75E2AA0BDDDF}" srcOrd="0" destOrd="0" presId="urn:microsoft.com/office/officeart/2005/8/layout/lProcess2"/>
    <dgm:cxn modelId="{5138CF41-AF6D-47A1-9635-46C66E4851A0}" type="presParOf" srcId="{DA871EE0-168E-4253-B0AA-80567BC07B60}" destId="{F283569C-CB2F-49F9-9F5C-F1AC18212719}" srcOrd="1" destOrd="0" presId="urn:microsoft.com/office/officeart/2005/8/layout/lProcess2"/>
    <dgm:cxn modelId="{128CCFF3-DE70-4ECF-8106-20A6968138EA}" type="presParOf" srcId="{DA871EE0-168E-4253-B0AA-80567BC07B60}" destId="{32AB6446-F2C9-454E-982E-BE008154EA1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22EA9-B1D6-4ACC-B07C-565BB41D6DCC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F2242C49-4276-43A1-9C16-6BB13AB0524F}">
      <dgm:prSet phldrT="[Texte]"/>
      <dgm:spPr>
        <a:xfrm>
          <a:off x="1368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Remédiation cognitive</a:t>
          </a:r>
        </a:p>
      </dgm:t>
    </dgm:pt>
    <dgm:pt modelId="{C63BCADB-CCC5-4732-953C-183DC2350709}" type="parTrans" cxnId="{30B7F539-279D-44E1-90C0-7AF3E357E12E}">
      <dgm:prSet/>
      <dgm:spPr/>
      <dgm:t>
        <a:bodyPr/>
        <a:lstStyle/>
        <a:p>
          <a:endParaRPr lang="fr-FR"/>
        </a:p>
      </dgm:t>
    </dgm:pt>
    <dgm:pt modelId="{F65BF66B-D226-4168-B2E3-D7D091D4087C}" type="sibTrans" cxnId="{30B7F539-279D-44E1-90C0-7AF3E357E12E}">
      <dgm:prSet/>
      <dgm:spPr/>
      <dgm:t>
        <a:bodyPr/>
        <a:lstStyle/>
        <a:p>
          <a:endParaRPr lang="fr-FR"/>
        </a:p>
      </dgm:t>
    </dgm:pt>
    <dgm:pt modelId="{991C75B2-7D7D-4AF4-ADB9-C8C28149F859}">
      <dgm:prSet phldrT="[Texte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135668" y="1323130"/>
          <a:ext cx="1074397" cy="642454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CRT</a:t>
          </a:r>
        </a:p>
      </dgm:t>
    </dgm:pt>
    <dgm:pt modelId="{C424FD0F-D0CB-4176-B362-43B9074D7222}" type="parTrans" cxnId="{91F3C2CC-C10F-47AF-9FA8-EDB4367C4FCB}">
      <dgm:prSet/>
      <dgm:spPr/>
      <dgm:t>
        <a:bodyPr/>
        <a:lstStyle/>
        <a:p>
          <a:endParaRPr lang="fr-FR"/>
        </a:p>
      </dgm:t>
    </dgm:pt>
    <dgm:pt modelId="{14A78F0C-BD1C-4253-9FD5-4E5310D6BEC7}" type="sibTrans" cxnId="{91F3C2CC-C10F-47AF-9FA8-EDB4367C4FCB}">
      <dgm:prSet/>
      <dgm:spPr/>
      <dgm:t>
        <a:bodyPr/>
        <a:lstStyle/>
        <a:p>
          <a:endParaRPr lang="fr-FR"/>
        </a:p>
      </dgm:t>
    </dgm:pt>
    <dgm:pt modelId="{8932CCDD-BB16-4407-9046-80CD037307EF}">
      <dgm:prSet phldrT="[Texte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135668" y="3547009"/>
          <a:ext cx="1074397" cy="642454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ToM Remed</a:t>
          </a:r>
        </a:p>
      </dgm:t>
    </dgm:pt>
    <dgm:pt modelId="{C81156E1-F12A-433E-8F4C-2832D9AB9C2B}" type="parTrans" cxnId="{06111B66-6EB4-4074-B999-EBD8DCCF1C0E}">
      <dgm:prSet/>
      <dgm:spPr/>
      <dgm:t>
        <a:bodyPr/>
        <a:lstStyle/>
        <a:p>
          <a:endParaRPr lang="fr-FR"/>
        </a:p>
      </dgm:t>
    </dgm:pt>
    <dgm:pt modelId="{DF2E42B2-7D01-4AD5-826C-7485E7E6BF3D}" type="sibTrans" cxnId="{06111B66-6EB4-4074-B999-EBD8DCCF1C0E}">
      <dgm:prSet/>
      <dgm:spPr/>
      <dgm:t>
        <a:bodyPr/>
        <a:lstStyle/>
        <a:p>
          <a:endParaRPr lang="fr-FR"/>
        </a:p>
      </dgm:t>
    </dgm:pt>
    <dgm:pt modelId="{08EBE307-63D0-40A4-A3EB-14277F671E24}">
      <dgm:prSet phldrT="[Texte]"/>
      <dgm:spPr>
        <a:xfrm>
          <a:off x="1445090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Psychoéducation</a:t>
          </a:r>
        </a:p>
      </dgm:t>
    </dgm:pt>
    <dgm:pt modelId="{39A91DF9-AD65-45EF-8408-BA97D3C8C6EB}" type="parTrans" cxnId="{5857AF5C-00C7-41EE-B887-9448AD781BB1}">
      <dgm:prSet/>
      <dgm:spPr/>
      <dgm:t>
        <a:bodyPr/>
        <a:lstStyle/>
        <a:p>
          <a:endParaRPr lang="fr-FR"/>
        </a:p>
      </dgm:t>
    </dgm:pt>
    <dgm:pt modelId="{C5F9BCA0-6978-4A64-8C95-688F9A610D36}" type="sibTrans" cxnId="{5857AF5C-00C7-41EE-B887-9448AD781BB1}">
      <dgm:prSet/>
      <dgm:spPr/>
      <dgm:t>
        <a:bodyPr/>
        <a:lstStyle/>
        <a:p>
          <a:endParaRPr lang="fr-FR"/>
        </a:p>
      </dgm:t>
    </dgm:pt>
    <dgm:pt modelId="{A3AFFF18-42AF-4AFB-99F1-D6F1DBCC6519}">
      <dgm:prSet phldrT="[Texte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1579390" y="1324314"/>
          <a:ext cx="1074397" cy="1329697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Mieux vivre chez soi</a:t>
          </a:r>
        </a:p>
      </dgm:t>
    </dgm:pt>
    <dgm:pt modelId="{C2E8E7D6-0F5B-4571-8885-5C049BFF10D4}" type="parTrans" cxnId="{77E4D167-7BBC-48C9-93A1-21574A9836C3}">
      <dgm:prSet/>
      <dgm:spPr/>
      <dgm:t>
        <a:bodyPr/>
        <a:lstStyle/>
        <a:p>
          <a:endParaRPr lang="fr-FR"/>
        </a:p>
      </dgm:t>
    </dgm:pt>
    <dgm:pt modelId="{4397F536-FE48-47DC-9CB6-D3CC8BCD5BF9}" type="sibTrans" cxnId="{77E4D167-7BBC-48C9-93A1-21574A9836C3}">
      <dgm:prSet/>
      <dgm:spPr/>
      <dgm:t>
        <a:bodyPr/>
        <a:lstStyle/>
        <a:p>
          <a:endParaRPr lang="fr-FR"/>
        </a:p>
      </dgm:t>
    </dgm:pt>
    <dgm:pt modelId="{D21A29AC-7BDF-473D-8569-932E885BCD0E}">
      <dgm:prSet phldrT="[Texte]"/>
      <dgm:spPr>
        <a:xfrm>
          <a:off x="2888812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EHS</a:t>
          </a:r>
        </a:p>
      </dgm:t>
    </dgm:pt>
    <dgm:pt modelId="{6EEFBF46-47AB-4EC9-A4D4-9B29C5C307BE}" type="parTrans" cxnId="{60D7647A-1252-47A5-88BA-6DFE14E537CF}">
      <dgm:prSet/>
      <dgm:spPr/>
      <dgm:t>
        <a:bodyPr/>
        <a:lstStyle/>
        <a:p>
          <a:endParaRPr lang="fr-FR"/>
        </a:p>
      </dgm:t>
    </dgm:pt>
    <dgm:pt modelId="{22B29C53-7186-4D3F-A519-7D864A32397C}" type="sibTrans" cxnId="{60D7647A-1252-47A5-88BA-6DFE14E537CF}">
      <dgm:prSet/>
      <dgm:spPr/>
      <dgm:t>
        <a:bodyPr/>
        <a:lstStyle/>
        <a:p>
          <a:endParaRPr lang="fr-FR"/>
        </a:p>
      </dgm:t>
    </dgm:pt>
    <dgm:pt modelId="{BC5FA566-C86F-48FF-987F-A0380E6E92C4}">
      <dgm:prSet phldrT="[Texte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3023112" y="1323399"/>
          <a:ext cx="1074397" cy="866403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Mickaël's Game</a:t>
          </a:r>
        </a:p>
      </dgm:t>
    </dgm:pt>
    <dgm:pt modelId="{074EA4E7-A8DB-4D71-84FE-076C72411297}" type="parTrans" cxnId="{6F2C70E0-B06E-4EBB-AA5F-1D83D8861F65}">
      <dgm:prSet/>
      <dgm:spPr/>
      <dgm:t>
        <a:bodyPr/>
        <a:lstStyle/>
        <a:p>
          <a:endParaRPr lang="fr-FR"/>
        </a:p>
      </dgm:t>
    </dgm:pt>
    <dgm:pt modelId="{2B4B5E2F-FB5B-4D68-862B-E30D6F97E4BD}" type="sibTrans" cxnId="{6F2C70E0-B06E-4EBB-AA5F-1D83D8861F65}">
      <dgm:prSet/>
      <dgm:spPr/>
      <dgm:t>
        <a:bodyPr/>
        <a:lstStyle/>
        <a:p>
          <a:endParaRPr lang="fr-FR"/>
        </a:p>
      </dgm:t>
    </dgm:pt>
    <dgm:pt modelId="{6BB0574D-881F-495C-9275-DDD20EB98E45}">
      <dgm:prSet phldrT="[Texte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3023112" y="2323095"/>
          <a:ext cx="1074397" cy="866403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Compétences</a:t>
          </a:r>
        </a:p>
      </dgm:t>
    </dgm:pt>
    <dgm:pt modelId="{C2E4E8AC-DB9E-4571-8BC2-BAC7BF61F46D}" type="parTrans" cxnId="{BD78616C-B9D8-421E-B00D-45195D8B6E77}">
      <dgm:prSet/>
      <dgm:spPr/>
      <dgm:t>
        <a:bodyPr/>
        <a:lstStyle/>
        <a:p>
          <a:endParaRPr lang="fr-FR"/>
        </a:p>
      </dgm:t>
    </dgm:pt>
    <dgm:pt modelId="{98F98ED6-7ED2-41EB-950B-4E9431C8808A}" type="sibTrans" cxnId="{BD78616C-B9D8-421E-B00D-45195D8B6E77}">
      <dgm:prSet/>
      <dgm:spPr/>
      <dgm:t>
        <a:bodyPr/>
        <a:lstStyle/>
        <a:p>
          <a:endParaRPr lang="fr-FR"/>
        </a:p>
      </dgm:t>
    </dgm:pt>
    <dgm:pt modelId="{B63E1B19-C96F-44F7-8EF5-0D4EEDBA7A62}">
      <dgm:prSet phldrT="[Texte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135668" y="2805716"/>
          <a:ext cx="1074397" cy="642454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SCIT</a:t>
          </a:r>
        </a:p>
      </dgm:t>
    </dgm:pt>
    <dgm:pt modelId="{CE2C0A1F-FBB4-4EFE-8749-DFF300199852}" type="parTrans" cxnId="{B4DF296D-E655-45A6-902F-E8BBDBFC419F}">
      <dgm:prSet/>
      <dgm:spPr/>
      <dgm:t>
        <a:bodyPr/>
        <a:lstStyle/>
        <a:p>
          <a:endParaRPr lang="fr-FR"/>
        </a:p>
      </dgm:t>
    </dgm:pt>
    <dgm:pt modelId="{09235B71-602E-4B2D-823E-7FEAECA79FA1}" type="sibTrans" cxnId="{B4DF296D-E655-45A6-902F-E8BBDBFC419F}">
      <dgm:prSet/>
      <dgm:spPr/>
      <dgm:t>
        <a:bodyPr/>
        <a:lstStyle/>
        <a:p>
          <a:endParaRPr lang="fr-FR"/>
        </a:p>
      </dgm:t>
    </dgm:pt>
    <dgm:pt modelId="{BA63FDEE-B07D-4A65-A8F0-E3559FFA8819}">
      <dgm:prSet phldrT="[Texte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3023112" y="3322791"/>
          <a:ext cx="1074397" cy="866403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Dixiludo</a:t>
          </a:r>
        </a:p>
      </dgm:t>
    </dgm:pt>
    <dgm:pt modelId="{3977BC1A-9299-4146-9B18-D090BF18182F}" type="parTrans" cxnId="{5D387D04-561D-4CD8-B694-782BE4B13332}">
      <dgm:prSet/>
      <dgm:spPr/>
      <dgm:t>
        <a:bodyPr/>
        <a:lstStyle/>
        <a:p>
          <a:endParaRPr lang="fr-FR"/>
        </a:p>
      </dgm:t>
    </dgm:pt>
    <dgm:pt modelId="{66F70C68-92E7-4D35-9233-B19FA30F88AF}" type="sibTrans" cxnId="{5D387D04-561D-4CD8-B694-782BE4B13332}">
      <dgm:prSet/>
      <dgm:spPr/>
      <dgm:t>
        <a:bodyPr/>
        <a:lstStyle/>
        <a:p>
          <a:endParaRPr lang="fr-FR"/>
        </a:p>
      </dgm:t>
    </dgm:pt>
    <dgm:pt modelId="{B6E728F5-7347-4A7D-A76A-64B664ED06BF}">
      <dgm:prSet/>
      <dgm:spPr>
        <a:xfrm>
          <a:off x="4332534" y="0"/>
          <a:ext cx="1342997" cy="4410075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fr-FR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Ergothérapie</a:t>
          </a:r>
        </a:p>
      </dgm:t>
    </dgm:pt>
    <dgm:pt modelId="{34EC7919-9E04-4154-B19F-8F53CAE64835}" type="parTrans" cxnId="{357AF935-04D9-4E4F-B235-503B645F8DBD}">
      <dgm:prSet/>
      <dgm:spPr/>
      <dgm:t>
        <a:bodyPr/>
        <a:lstStyle/>
        <a:p>
          <a:endParaRPr lang="fr-FR"/>
        </a:p>
      </dgm:t>
    </dgm:pt>
    <dgm:pt modelId="{F54534EF-CB7D-4D46-AEA9-F7A776480E41}" type="sibTrans" cxnId="{357AF935-04D9-4E4F-B235-503B645F8DBD}">
      <dgm:prSet/>
      <dgm:spPr/>
      <dgm:t>
        <a:bodyPr/>
        <a:lstStyle/>
        <a:p>
          <a:endParaRPr lang="fr-FR"/>
        </a:p>
      </dgm:t>
    </dgm:pt>
    <dgm:pt modelId="{F8657AB7-C209-4F89-AFB4-897827D20894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4455047" y="1333604"/>
          <a:ext cx="1074397" cy="1389028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individuelle</a:t>
          </a:r>
        </a:p>
      </dgm:t>
    </dgm:pt>
    <dgm:pt modelId="{FB9E3BA8-2A16-47D3-B91E-698E70243C39}" type="parTrans" cxnId="{2CC8EA42-28BC-4C90-A7EC-59D50D704983}">
      <dgm:prSet/>
      <dgm:spPr/>
      <dgm:t>
        <a:bodyPr/>
        <a:lstStyle/>
        <a:p>
          <a:endParaRPr lang="fr-FR"/>
        </a:p>
      </dgm:t>
    </dgm:pt>
    <dgm:pt modelId="{9D0F7FB5-6C34-415D-8289-5FDFC27955A6}" type="sibTrans" cxnId="{2CC8EA42-28BC-4C90-A7EC-59D50D704983}">
      <dgm:prSet/>
      <dgm:spPr/>
      <dgm:t>
        <a:bodyPr/>
        <a:lstStyle/>
        <a:p>
          <a:endParaRPr lang="fr-FR"/>
        </a:p>
      </dgm:t>
    </dgm:pt>
    <dgm:pt modelId="{2587E747-DAC9-4BB7-A6A8-3A7B0126F3B6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4447752" y="2788109"/>
          <a:ext cx="1074397" cy="1407683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Groupale</a:t>
          </a:r>
        </a:p>
      </dgm:t>
    </dgm:pt>
    <dgm:pt modelId="{3D5A2C97-8F39-49C4-B565-47F2B28D30C3}" type="parTrans" cxnId="{94A9C3C8-F07D-4BEC-B11B-B81CA14EAA8F}">
      <dgm:prSet/>
      <dgm:spPr/>
      <dgm:t>
        <a:bodyPr/>
        <a:lstStyle/>
        <a:p>
          <a:endParaRPr lang="fr-FR"/>
        </a:p>
      </dgm:t>
    </dgm:pt>
    <dgm:pt modelId="{CD64E6D1-1E9C-401D-A0BB-ECA4A656C369}" type="sibTrans" cxnId="{94A9C3C8-F07D-4BEC-B11B-B81CA14EAA8F}">
      <dgm:prSet/>
      <dgm:spPr/>
      <dgm:t>
        <a:bodyPr/>
        <a:lstStyle/>
        <a:p>
          <a:endParaRPr lang="fr-FR"/>
        </a:p>
      </dgm:t>
    </dgm:pt>
    <dgm:pt modelId="{A4B3EC6D-BCEF-40E2-A351-786B9F942B99}">
      <dgm:prSet phldrT="[Texte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135668" y="2064423"/>
          <a:ext cx="1074397" cy="642454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Escape</a:t>
          </a:r>
        </a:p>
      </dgm:t>
    </dgm:pt>
    <dgm:pt modelId="{121D3FDA-291D-4E9D-9FF6-411C77165BEE}" type="parTrans" cxnId="{80625FDA-2538-4EC2-AED5-030F35B0A77E}">
      <dgm:prSet/>
      <dgm:spPr/>
      <dgm:t>
        <a:bodyPr/>
        <a:lstStyle/>
        <a:p>
          <a:endParaRPr lang="fr-FR"/>
        </a:p>
      </dgm:t>
    </dgm:pt>
    <dgm:pt modelId="{98B57B1C-7C41-456B-B18C-01BDECC24F97}" type="sibTrans" cxnId="{80625FDA-2538-4EC2-AED5-030F35B0A77E}">
      <dgm:prSet/>
      <dgm:spPr/>
      <dgm:t>
        <a:bodyPr/>
        <a:lstStyle/>
        <a:p>
          <a:endParaRPr lang="fr-FR"/>
        </a:p>
      </dgm:t>
    </dgm:pt>
    <dgm:pt modelId="{BC8DE7B5-DE30-4452-B8C5-049C435E8F80}">
      <dgm:prSet phldrT="[Texte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1579390" y="2858581"/>
          <a:ext cx="1074397" cy="1329697"/>
        </a:xfrm>
        <a:prstGeom prst="roundRect">
          <a:avLst>
            <a:gd name="adj" fmla="val 10000"/>
          </a:avLst>
        </a:prstGeom>
        <a:ln/>
      </dgm:spPr>
      <dgm:t>
        <a:bodyPr/>
        <a:lstStyle/>
        <a:p>
          <a:r>
            <a:rPr lang="fr-FR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PEPS</a:t>
          </a:r>
        </a:p>
      </dgm:t>
    </dgm:pt>
    <dgm:pt modelId="{9431D3D1-878D-47BA-B042-B0DD8478DC13}" type="sibTrans" cxnId="{B304861C-AA7A-404D-BCDF-34FC1718668F}">
      <dgm:prSet/>
      <dgm:spPr/>
      <dgm:t>
        <a:bodyPr/>
        <a:lstStyle/>
        <a:p>
          <a:endParaRPr lang="fr-FR"/>
        </a:p>
      </dgm:t>
    </dgm:pt>
    <dgm:pt modelId="{B4400AC2-2608-47C5-B1AB-1C2BF3E44493}" type="parTrans" cxnId="{B304861C-AA7A-404D-BCDF-34FC1718668F}">
      <dgm:prSet/>
      <dgm:spPr/>
      <dgm:t>
        <a:bodyPr/>
        <a:lstStyle/>
        <a:p>
          <a:endParaRPr lang="fr-FR"/>
        </a:p>
      </dgm:t>
    </dgm:pt>
    <dgm:pt modelId="{1AAC362C-FA58-4B53-A57C-AA66BFE9008A}" type="pres">
      <dgm:prSet presAssocID="{BAF22EA9-B1D6-4ACC-B07C-565BB41D6DC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0256F69-699A-45F1-92DC-7FE11616740C}" type="pres">
      <dgm:prSet presAssocID="{F2242C49-4276-43A1-9C16-6BB13AB0524F}" presName="compNode" presStyleCnt="0"/>
      <dgm:spPr/>
    </dgm:pt>
    <dgm:pt modelId="{A9576434-F4F1-4F1E-9E14-26E6CCDA80CC}" type="pres">
      <dgm:prSet presAssocID="{F2242C49-4276-43A1-9C16-6BB13AB0524F}" presName="aNode" presStyleLbl="bgShp" presStyleIdx="0" presStyleCnt="4"/>
      <dgm:spPr/>
      <dgm:t>
        <a:bodyPr/>
        <a:lstStyle/>
        <a:p>
          <a:endParaRPr lang="fr-FR"/>
        </a:p>
      </dgm:t>
    </dgm:pt>
    <dgm:pt modelId="{438E0B5B-4D3C-487B-B3C7-0EE43A686BE6}" type="pres">
      <dgm:prSet presAssocID="{F2242C49-4276-43A1-9C16-6BB13AB0524F}" presName="textNode" presStyleLbl="bgShp" presStyleIdx="0" presStyleCnt="4"/>
      <dgm:spPr/>
      <dgm:t>
        <a:bodyPr/>
        <a:lstStyle/>
        <a:p>
          <a:endParaRPr lang="fr-FR"/>
        </a:p>
      </dgm:t>
    </dgm:pt>
    <dgm:pt modelId="{64580B9A-B4F0-42C1-BF80-549431419CF2}" type="pres">
      <dgm:prSet presAssocID="{F2242C49-4276-43A1-9C16-6BB13AB0524F}" presName="compChildNode" presStyleCnt="0"/>
      <dgm:spPr/>
    </dgm:pt>
    <dgm:pt modelId="{3BAD8F42-BBCE-491A-BDFE-C67FF53912DD}" type="pres">
      <dgm:prSet presAssocID="{F2242C49-4276-43A1-9C16-6BB13AB0524F}" presName="theInnerList" presStyleCnt="0"/>
      <dgm:spPr/>
    </dgm:pt>
    <dgm:pt modelId="{EF28F5FD-34F1-4F3D-9040-2E42675D9759}" type="pres">
      <dgm:prSet presAssocID="{991C75B2-7D7D-4AF4-ADB9-C8C28149F859}" presName="child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A62BD0-D970-4317-9F9D-307F55B3249E}" type="pres">
      <dgm:prSet presAssocID="{991C75B2-7D7D-4AF4-ADB9-C8C28149F859}" presName="aSpace2" presStyleCnt="0"/>
      <dgm:spPr/>
    </dgm:pt>
    <dgm:pt modelId="{7E54DA02-00E4-45B5-9FDC-9B17F22C3CA5}" type="pres">
      <dgm:prSet presAssocID="{A4B3EC6D-BCEF-40E2-A351-786B9F942B99}" presName="child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945AE2-4065-41FA-96A0-2F00B0BD7781}" type="pres">
      <dgm:prSet presAssocID="{A4B3EC6D-BCEF-40E2-A351-786B9F942B99}" presName="aSpace2" presStyleCnt="0"/>
      <dgm:spPr/>
    </dgm:pt>
    <dgm:pt modelId="{96CA7FC2-AFFF-4389-99B5-E0C3E33B16DB}" type="pres">
      <dgm:prSet presAssocID="{B63E1B19-C96F-44F7-8EF5-0D4EEDBA7A62}" presName="child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CB75A3-F1DD-4BE0-8168-F73295B51A53}" type="pres">
      <dgm:prSet presAssocID="{B63E1B19-C96F-44F7-8EF5-0D4EEDBA7A62}" presName="aSpace2" presStyleCnt="0"/>
      <dgm:spPr/>
    </dgm:pt>
    <dgm:pt modelId="{F281306B-699C-4413-9252-AB796637E4E5}" type="pres">
      <dgm:prSet presAssocID="{8932CCDD-BB16-4407-9046-80CD037307EF}" presName="child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081FA3-DF99-47F9-A0A1-B17A9444557E}" type="pres">
      <dgm:prSet presAssocID="{F2242C49-4276-43A1-9C16-6BB13AB0524F}" presName="aSpace" presStyleCnt="0"/>
      <dgm:spPr/>
    </dgm:pt>
    <dgm:pt modelId="{D698B6EB-BE09-4216-B9A7-1FDCDCBA2C48}" type="pres">
      <dgm:prSet presAssocID="{08EBE307-63D0-40A4-A3EB-14277F671E24}" presName="compNode" presStyleCnt="0"/>
      <dgm:spPr/>
    </dgm:pt>
    <dgm:pt modelId="{275B8059-2B5B-4EDF-A6FD-683A8D9EBA39}" type="pres">
      <dgm:prSet presAssocID="{08EBE307-63D0-40A4-A3EB-14277F671E24}" presName="aNode" presStyleLbl="bgShp" presStyleIdx="1" presStyleCnt="4" custLinFactNeighborX="963" custLinFactNeighborY="1427"/>
      <dgm:spPr/>
      <dgm:t>
        <a:bodyPr/>
        <a:lstStyle/>
        <a:p>
          <a:endParaRPr lang="fr-FR"/>
        </a:p>
      </dgm:t>
    </dgm:pt>
    <dgm:pt modelId="{757A8296-005C-45F0-BC2D-D7AB708BFFDC}" type="pres">
      <dgm:prSet presAssocID="{08EBE307-63D0-40A4-A3EB-14277F671E24}" presName="textNode" presStyleLbl="bgShp" presStyleIdx="1" presStyleCnt="4"/>
      <dgm:spPr/>
      <dgm:t>
        <a:bodyPr/>
        <a:lstStyle/>
        <a:p>
          <a:endParaRPr lang="fr-FR"/>
        </a:p>
      </dgm:t>
    </dgm:pt>
    <dgm:pt modelId="{A212546A-305F-43E9-90D5-E276FA77C7A3}" type="pres">
      <dgm:prSet presAssocID="{08EBE307-63D0-40A4-A3EB-14277F671E24}" presName="compChildNode" presStyleCnt="0"/>
      <dgm:spPr/>
    </dgm:pt>
    <dgm:pt modelId="{89771C64-4512-4D88-8C92-687828F85161}" type="pres">
      <dgm:prSet presAssocID="{08EBE307-63D0-40A4-A3EB-14277F671E24}" presName="theInnerList" presStyleCnt="0"/>
      <dgm:spPr/>
    </dgm:pt>
    <dgm:pt modelId="{2CC3D864-6329-4EBA-B1B1-125585366993}" type="pres">
      <dgm:prSet presAssocID="{A3AFFF18-42AF-4AFB-99F1-D6F1DBCC6519}" presName="child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F4595D-AF4B-43D1-8B79-4E5E641D9CE0}" type="pres">
      <dgm:prSet presAssocID="{A3AFFF18-42AF-4AFB-99F1-D6F1DBCC6519}" presName="aSpace2" presStyleCnt="0"/>
      <dgm:spPr/>
    </dgm:pt>
    <dgm:pt modelId="{D42B9540-D553-4524-86FE-1D8EB55EF98D}" type="pres">
      <dgm:prSet presAssocID="{BC8DE7B5-DE30-4452-B8C5-049C435E8F80}" presName="child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EBC0D4-9D7E-49DD-8CD0-780B57FAD638}" type="pres">
      <dgm:prSet presAssocID="{08EBE307-63D0-40A4-A3EB-14277F671E24}" presName="aSpace" presStyleCnt="0"/>
      <dgm:spPr/>
    </dgm:pt>
    <dgm:pt modelId="{1635283D-4838-4A81-9A5E-FB222FCC434E}" type="pres">
      <dgm:prSet presAssocID="{D21A29AC-7BDF-473D-8569-932E885BCD0E}" presName="compNode" presStyleCnt="0"/>
      <dgm:spPr/>
    </dgm:pt>
    <dgm:pt modelId="{F280F19F-40DC-4589-AA6B-2A447E7D5BE6}" type="pres">
      <dgm:prSet presAssocID="{D21A29AC-7BDF-473D-8569-932E885BCD0E}" presName="aNode" presStyleLbl="bgShp" presStyleIdx="2" presStyleCnt="4"/>
      <dgm:spPr/>
      <dgm:t>
        <a:bodyPr/>
        <a:lstStyle/>
        <a:p>
          <a:endParaRPr lang="fr-FR"/>
        </a:p>
      </dgm:t>
    </dgm:pt>
    <dgm:pt modelId="{A301C015-B30A-4C36-83EF-421D1B5CB7B1}" type="pres">
      <dgm:prSet presAssocID="{D21A29AC-7BDF-473D-8569-932E885BCD0E}" presName="textNode" presStyleLbl="bgShp" presStyleIdx="2" presStyleCnt="4"/>
      <dgm:spPr/>
      <dgm:t>
        <a:bodyPr/>
        <a:lstStyle/>
        <a:p>
          <a:endParaRPr lang="fr-FR"/>
        </a:p>
      </dgm:t>
    </dgm:pt>
    <dgm:pt modelId="{FA6AF94E-768F-4960-B5A7-AF1C960B375E}" type="pres">
      <dgm:prSet presAssocID="{D21A29AC-7BDF-473D-8569-932E885BCD0E}" presName="compChildNode" presStyleCnt="0"/>
      <dgm:spPr/>
    </dgm:pt>
    <dgm:pt modelId="{6FBA3FB5-5CDA-4203-A1AF-0D092876D6BC}" type="pres">
      <dgm:prSet presAssocID="{D21A29AC-7BDF-473D-8569-932E885BCD0E}" presName="theInnerList" presStyleCnt="0"/>
      <dgm:spPr/>
    </dgm:pt>
    <dgm:pt modelId="{D49DCBC4-7963-48D5-8BBD-3062CD170F49}" type="pres">
      <dgm:prSet presAssocID="{BC5FA566-C86F-48FF-987F-A0380E6E92C4}" presName="child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3786B2-0D10-4852-AE69-DF4CB409DDC3}" type="pres">
      <dgm:prSet presAssocID="{BC5FA566-C86F-48FF-987F-A0380E6E92C4}" presName="aSpace2" presStyleCnt="0"/>
      <dgm:spPr/>
    </dgm:pt>
    <dgm:pt modelId="{450604F7-4BA8-443E-8467-545E2B6C8B32}" type="pres">
      <dgm:prSet presAssocID="{6BB0574D-881F-495C-9275-DDD20EB98E45}" presName="child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119FBD-48A6-4177-AE06-220D2C2D07EB}" type="pres">
      <dgm:prSet presAssocID="{6BB0574D-881F-495C-9275-DDD20EB98E45}" presName="aSpace2" presStyleCnt="0"/>
      <dgm:spPr/>
    </dgm:pt>
    <dgm:pt modelId="{F5B26C67-A6A1-4721-B969-0AEDD3C23FC0}" type="pres">
      <dgm:prSet presAssocID="{BA63FDEE-B07D-4A65-A8F0-E3559FFA8819}" presName="child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EFF76F-95B5-4B74-9F00-D7EE2ACF2159}" type="pres">
      <dgm:prSet presAssocID="{D21A29AC-7BDF-473D-8569-932E885BCD0E}" presName="aSpace" presStyleCnt="0"/>
      <dgm:spPr/>
    </dgm:pt>
    <dgm:pt modelId="{52577FDF-B725-4BBB-9DA1-CF839AB610BC}" type="pres">
      <dgm:prSet presAssocID="{B6E728F5-7347-4A7D-A76A-64B664ED06BF}" presName="compNode" presStyleCnt="0"/>
      <dgm:spPr/>
    </dgm:pt>
    <dgm:pt modelId="{397B441A-6A37-4F22-BC8E-CF35A194C95C}" type="pres">
      <dgm:prSet presAssocID="{B6E728F5-7347-4A7D-A76A-64B664ED06BF}" presName="aNode" presStyleLbl="bgShp" presStyleIdx="3" presStyleCnt="4"/>
      <dgm:spPr/>
      <dgm:t>
        <a:bodyPr/>
        <a:lstStyle/>
        <a:p>
          <a:endParaRPr lang="fr-FR"/>
        </a:p>
      </dgm:t>
    </dgm:pt>
    <dgm:pt modelId="{9AF9AF53-096D-44ED-9E17-FDF60CF8D267}" type="pres">
      <dgm:prSet presAssocID="{B6E728F5-7347-4A7D-A76A-64B664ED06BF}" presName="textNode" presStyleLbl="bgShp" presStyleIdx="3" presStyleCnt="4"/>
      <dgm:spPr/>
      <dgm:t>
        <a:bodyPr/>
        <a:lstStyle/>
        <a:p>
          <a:endParaRPr lang="fr-FR"/>
        </a:p>
      </dgm:t>
    </dgm:pt>
    <dgm:pt modelId="{A4411BB5-64E1-4865-B738-2AB99FFDF624}" type="pres">
      <dgm:prSet presAssocID="{B6E728F5-7347-4A7D-A76A-64B664ED06BF}" presName="compChildNode" presStyleCnt="0"/>
      <dgm:spPr/>
    </dgm:pt>
    <dgm:pt modelId="{DA871EE0-168E-4253-B0AA-80567BC07B60}" type="pres">
      <dgm:prSet presAssocID="{B6E728F5-7347-4A7D-A76A-64B664ED06BF}" presName="theInnerList" presStyleCnt="0"/>
      <dgm:spPr/>
    </dgm:pt>
    <dgm:pt modelId="{8342122E-A1D9-49E5-BE58-75E2AA0BDDDF}" type="pres">
      <dgm:prSet presAssocID="{F8657AB7-C209-4F89-AFB4-897827D20894}" presName="childNode" presStyleLbl="node1" presStyleIdx="9" presStyleCnt="11" custScaleY="313551" custLinFactNeighborX="-1097" custLinFactNeighborY="142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283569C-CB2F-49F9-9F5C-F1AC18212719}" type="pres">
      <dgm:prSet presAssocID="{F8657AB7-C209-4F89-AFB4-897827D20894}" presName="aSpace2" presStyleCnt="0"/>
      <dgm:spPr/>
    </dgm:pt>
    <dgm:pt modelId="{32AB6446-F2C9-454E-982E-BE008154EA11}" type="pres">
      <dgm:prSet presAssocID="{2587E747-DAC9-4BB7-A6A8-3A7B0126F3B6}" presName="childNode" presStyleLbl="node1" presStyleIdx="10" presStyleCnt="11" custScaleY="317762" custLinFactNeighborX="-1776" custLinFactNeighborY="103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857AF5C-00C7-41EE-B887-9448AD781BB1}" srcId="{BAF22EA9-B1D6-4ACC-B07C-565BB41D6DCC}" destId="{08EBE307-63D0-40A4-A3EB-14277F671E24}" srcOrd="1" destOrd="0" parTransId="{39A91DF9-AD65-45EF-8408-BA97D3C8C6EB}" sibTransId="{C5F9BCA0-6978-4A64-8C95-688F9A610D36}"/>
    <dgm:cxn modelId="{6F2C70E0-B06E-4EBB-AA5F-1D83D8861F65}" srcId="{D21A29AC-7BDF-473D-8569-932E885BCD0E}" destId="{BC5FA566-C86F-48FF-987F-A0380E6E92C4}" srcOrd="0" destOrd="0" parTransId="{074EA4E7-A8DB-4D71-84FE-076C72411297}" sibTransId="{2B4B5E2F-FB5B-4D68-862B-E30D6F97E4BD}"/>
    <dgm:cxn modelId="{BD78616C-B9D8-421E-B00D-45195D8B6E77}" srcId="{D21A29AC-7BDF-473D-8569-932E885BCD0E}" destId="{6BB0574D-881F-495C-9275-DDD20EB98E45}" srcOrd="1" destOrd="0" parTransId="{C2E4E8AC-DB9E-4571-8BC2-BAC7BF61F46D}" sibTransId="{98F98ED6-7ED2-41EB-950B-4E9431C8808A}"/>
    <dgm:cxn modelId="{F7CFC61A-6274-4D47-8368-DFF5BBD1922B}" type="presOf" srcId="{D21A29AC-7BDF-473D-8569-932E885BCD0E}" destId="{F280F19F-40DC-4589-AA6B-2A447E7D5BE6}" srcOrd="0" destOrd="0" presId="urn:microsoft.com/office/officeart/2005/8/layout/lProcess2"/>
    <dgm:cxn modelId="{37C13928-63C7-453E-94C4-8614D41D1BFD}" type="presOf" srcId="{B6E728F5-7347-4A7D-A76A-64B664ED06BF}" destId="{397B441A-6A37-4F22-BC8E-CF35A194C95C}" srcOrd="0" destOrd="0" presId="urn:microsoft.com/office/officeart/2005/8/layout/lProcess2"/>
    <dgm:cxn modelId="{89A3957C-8FF8-476A-95E6-AABFE85BDA8A}" type="presOf" srcId="{B63E1B19-C96F-44F7-8EF5-0D4EEDBA7A62}" destId="{96CA7FC2-AFFF-4389-99B5-E0C3E33B16DB}" srcOrd="0" destOrd="0" presId="urn:microsoft.com/office/officeart/2005/8/layout/lProcess2"/>
    <dgm:cxn modelId="{F2F5D06C-ECFE-49D7-B0BD-100714452299}" type="presOf" srcId="{BA63FDEE-B07D-4A65-A8F0-E3559FFA8819}" destId="{F5B26C67-A6A1-4721-B969-0AEDD3C23FC0}" srcOrd="0" destOrd="0" presId="urn:microsoft.com/office/officeart/2005/8/layout/lProcess2"/>
    <dgm:cxn modelId="{44F49FF8-90AF-48C1-B8CC-E33983566F9D}" type="presOf" srcId="{BC8DE7B5-DE30-4452-B8C5-049C435E8F80}" destId="{D42B9540-D553-4524-86FE-1D8EB55EF98D}" srcOrd="0" destOrd="0" presId="urn:microsoft.com/office/officeart/2005/8/layout/lProcess2"/>
    <dgm:cxn modelId="{06111B66-6EB4-4074-B999-EBD8DCCF1C0E}" srcId="{F2242C49-4276-43A1-9C16-6BB13AB0524F}" destId="{8932CCDD-BB16-4407-9046-80CD037307EF}" srcOrd="3" destOrd="0" parTransId="{C81156E1-F12A-433E-8F4C-2832D9AB9C2B}" sibTransId="{DF2E42B2-7D01-4AD5-826C-7485E7E6BF3D}"/>
    <dgm:cxn modelId="{0D9F1101-2D2A-4340-9E37-46393BBE62B2}" type="presOf" srcId="{6BB0574D-881F-495C-9275-DDD20EB98E45}" destId="{450604F7-4BA8-443E-8467-545E2B6C8B32}" srcOrd="0" destOrd="0" presId="urn:microsoft.com/office/officeart/2005/8/layout/lProcess2"/>
    <dgm:cxn modelId="{357AF935-04D9-4E4F-B235-503B645F8DBD}" srcId="{BAF22EA9-B1D6-4ACC-B07C-565BB41D6DCC}" destId="{B6E728F5-7347-4A7D-A76A-64B664ED06BF}" srcOrd="3" destOrd="0" parTransId="{34EC7919-9E04-4154-B19F-8F53CAE64835}" sibTransId="{F54534EF-CB7D-4D46-AEA9-F7A776480E41}"/>
    <dgm:cxn modelId="{50D3792A-9618-421F-9324-C3C7BB0668C7}" type="presOf" srcId="{F2242C49-4276-43A1-9C16-6BB13AB0524F}" destId="{A9576434-F4F1-4F1E-9E14-26E6CCDA80CC}" srcOrd="0" destOrd="0" presId="urn:microsoft.com/office/officeart/2005/8/layout/lProcess2"/>
    <dgm:cxn modelId="{3D412AE8-B56A-4508-BA70-7031B6797894}" type="presOf" srcId="{BC5FA566-C86F-48FF-987F-A0380E6E92C4}" destId="{D49DCBC4-7963-48D5-8BBD-3062CD170F49}" srcOrd="0" destOrd="0" presId="urn:microsoft.com/office/officeart/2005/8/layout/lProcess2"/>
    <dgm:cxn modelId="{60D7647A-1252-47A5-88BA-6DFE14E537CF}" srcId="{BAF22EA9-B1D6-4ACC-B07C-565BB41D6DCC}" destId="{D21A29AC-7BDF-473D-8569-932E885BCD0E}" srcOrd="2" destOrd="0" parTransId="{6EEFBF46-47AB-4EC9-A4D4-9B29C5C307BE}" sibTransId="{22B29C53-7186-4D3F-A519-7D864A32397C}"/>
    <dgm:cxn modelId="{30B7F539-279D-44E1-90C0-7AF3E357E12E}" srcId="{BAF22EA9-B1D6-4ACC-B07C-565BB41D6DCC}" destId="{F2242C49-4276-43A1-9C16-6BB13AB0524F}" srcOrd="0" destOrd="0" parTransId="{C63BCADB-CCC5-4732-953C-183DC2350709}" sibTransId="{F65BF66B-D226-4168-B2E3-D7D091D4087C}"/>
    <dgm:cxn modelId="{C892CF63-B3BE-42CB-BD31-F1FD0592D2EA}" type="presOf" srcId="{08EBE307-63D0-40A4-A3EB-14277F671E24}" destId="{275B8059-2B5B-4EDF-A6FD-683A8D9EBA39}" srcOrd="0" destOrd="0" presId="urn:microsoft.com/office/officeart/2005/8/layout/lProcess2"/>
    <dgm:cxn modelId="{7437B990-19E5-49AE-9C04-8006D4659808}" type="presOf" srcId="{F2242C49-4276-43A1-9C16-6BB13AB0524F}" destId="{438E0B5B-4D3C-487B-B3C7-0EE43A686BE6}" srcOrd="1" destOrd="0" presId="urn:microsoft.com/office/officeart/2005/8/layout/lProcess2"/>
    <dgm:cxn modelId="{94A9C3C8-F07D-4BEC-B11B-B81CA14EAA8F}" srcId="{B6E728F5-7347-4A7D-A76A-64B664ED06BF}" destId="{2587E747-DAC9-4BB7-A6A8-3A7B0126F3B6}" srcOrd="1" destOrd="0" parTransId="{3D5A2C97-8F39-49C4-B565-47F2B28D30C3}" sibTransId="{CD64E6D1-1E9C-401D-A0BB-ECA4A656C369}"/>
    <dgm:cxn modelId="{B304861C-AA7A-404D-BCDF-34FC1718668F}" srcId="{08EBE307-63D0-40A4-A3EB-14277F671E24}" destId="{BC8DE7B5-DE30-4452-B8C5-049C435E8F80}" srcOrd="1" destOrd="0" parTransId="{B4400AC2-2608-47C5-B1AB-1C2BF3E44493}" sibTransId="{9431D3D1-878D-47BA-B042-B0DD8478DC13}"/>
    <dgm:cxn modelId="{E3A60DFC-AE64-412C-A802-5F514078C892}" type="presOf" srcId="{B6E728F5-7347-4A7D-A76A-64B664ED06BF}" destId="{9AF9AF53-096D-44ED-9E17-FDF60CF8D267}" srcOrd="1" destOrd="0" presId="urn:microsoft.com/office/officeart/2005/8/layout/lProcess2"/>
    <dgm:cxn modelId="{FCBC5076-042A-420C-BF87-3635BFFC1DD2}" type="presOf" srcId="{BAF22EA9-B1D6-4ACC-B07C-565BB41D6DCC}" destId="{1AAC362C-FA58-4B53-A57C-AA66BFE9008A}" srcOrd="0" destOrd="0" presId="urn:microsoft.com/office/officeart/2005/8/layout/lProcess2"/>
    <dgm:cxn modelId="{B4DF296D-E655-45A6-902F-E8BBDBFC419F}" srcId="{F2242C49-4276-43A1-9C16-6BB13AB0524F}" destId="{B63E1B19-C96F-44F7-8EF5-0D4EEDBA7A62}" srcOrd="2" destOrd="0" parTransId="{CE2C0A1F-FBB4-4EFE-8749-DFF300199852}" sibTransId="{09235B71-602E-4B2D-823E-7FEAECA79FA1}"/>
    <dgm:cxn modelId="{5D387D04-561D-4CD8-B694-782BE4B13332}" srcId="{D21A29AC-7BDF-473D-8569-932E885BCD0E}" destId="{BA63FDEE-B07D-4A65-A8F0-E3559FFA8819}" srcOrd="2" destOrd="0" parTransId="{3977BC1A-9299-4146-9B18-D090BF18182F}" sibTransId="{66F70C68-92E7-4D35-9233-B19FA30F88AF}"/>
    <dgm:cxn modelId="{80625FDA-2538-4EC2-AED5-030F35B0A77E}" srcId="{F2242C49-4276-43A1-9C16-6BB13AB0524F}" destId="{A4B3EC6D-BCEF-40E2-A351-786B9F942B99}" srcOrd="1" destOrd="0" parTransId="{121D3FDA-291D-4E9D-9FF6-411C77165BEE}" sibTransId="{98B57B1C-7C41-456B-B18C-01BDECC24F97}"/>
    <dgm:cxn modelId="{BE049DD3-B9DC-431B-B2C7-8680EFF5BADE}" type="presOf" srcId="{F8657AB7-C209-4F89-AFB4-897827D20894}" destId="{8342122E-A1D9-49E5-BE58-75E2AA0BDDDF}" srcOrd="0" destOrd="0" presId="urn:microsoft.com/office/officeart/2005/8/layout/lProcess2"/>
    <dgm:cxn modelId="{5F850C88-110A-4B4C-BE78-D6FE10CEF0F4}" type="presOf" srcId="{2587E747-DAC9-4BB7-A6A8-3A7B0126F3B6}" destId="{32AB6446-F2C9-454E-982E-BE008154EA11}" srcOrd="0" destOrd="0" presId="urn:microsoft.com/office/officeart/2005/8/layout/lProcess2"/>
    <dgm:cxn modelId="{CDFACEDB-5976-40BB-A201-A05431B3A607}" type="presOf" srcId="{08EBE307-63D0-40A4-A3EB-14277F671E24}" destId="{757A8296-005C-45F0-BC2D-D7AB708BFFDC}" srcOrd="1" destOrd="0" presId="urn:microsoft.com/office/officeart/2005/8/layout/lProcess2"/>
    <dgm:cxn modelId="{F08D5728-381C-4716-8E0D-0BC345B8DF7A}" type="presOf" srcId="{D21A29AC-7BDF-473D-8569-932E885BCD0E}" destId="{A301C015-B30A-4C36-83EF-421D1B5CB7B1}" srcOrd="1" destOrd="0" presId="urn:microsoft.com/office/officeart/2005/8/layout/lProcess2"/>
    <dgm:cxn modelId="{77E4D167-7BBC-48C9-93A1-21574A9836C3}" srcId="{08EBE307-63D0-40A4-A3EB-14277F671E24}" destId="{A3AFFF18-42AF-4AFB-99F1-D6F1DBCC6519}" srcOrd="0" destOrd="0" parTransId="{C2E8E7D6-0F5B-4571-8885-5C049BFF10D4}" sibTransId="{4397F536-FE48-47DC-9CB6-D3CC8BCD5BF9}"/>
    <dgm:cxn modelId="{A6764359-A332-4643-BA6A-389307465978}" type="presOf" srcId="{A4B3EC6D-BCEF-40E2-A351-786B9F942B99}" destId="{7E54DA02-00E4-45B5-9FDC-9B17F22C3CA5}" srcOrd="0" destOrd="0" presId="urn:microsoft.com/office/officeart/2005/8/layout/lProcess2"/>
    <dgm:cxn modelId="{2CC8EA42-28BC-4C90-A7EC-59D50D704983}" srcId="{B6E728F5-7347-4A7D-A76A-64B664ED06BF}" destId="{F8657AB7-C209-4F89-AFB4-897827D20894}" srcOrd="0" destOrd="0" parTransId="{FB9E3BA8-2A16-47D3-B91E-698E70243C39}" sibTransId="{9D0F7FB5-6C34-415D-8289-5FDFC27955A6}"/>
    <dgm:cxn modelId="{91F3C2CC-C10F-47AF-9FA8-EDB4367C4FCB}" srcId="{F2242C49-4276-43A1-9C16-6BB13AB0524F}" destId="{991C75B2-7D7D-4AF4-ADB9-C8C28149F859}" srcOrd="0" destOrd="0" parTransId="{C424FD0F-D0CB-4176-B362-43B9074D7222}" sibTransId="{14A78F0C-BD1C-4253-9FD5-4E5310D6BEC7}"/>
    <dgm:cxn modelId="{AA43CF72-B98B-4EC6-A147-56BA4560DA8F}" type="presOf" srcId="{8932CCDD-BB16-4407-9046-80CD037307EF}" destId="{F281306B-699C-4413-9252-AB796637E4E5}" srcOrd="0" destOrd="0" presId="urn:microsoft.com/office/officeart/2005/8/layout/lProcess2"/>
    <dgm:cxn modelId="{3BA47E9A-9FF2-4F1E-A3BD-96222B38ECD1}" type="presOf" srcId="{991C75B2-7D7D-4AF4-ADB9-C8C28149F859}" destId="{EF28F5FD-34F1-4F3D-9040-2E42675D9759}" srcOrd="0" destOrd="0" presId="urn:microsoft.com/office/officeart/2005/8/layout/lProcess2"/>
    <dgm:cxn modelId="{9153B05D-B422-4608-B43E-64A7D83A05FB}" type="presOf" srcId="{A3AFFF18-42AF-4AFB-99F1-D6F1DBCC6519}" destId="{2CC3D864-6329-4EBA-B1B1-125585366993}" srcOrd="0" destOrd="0" presId="urn:microsoft.com/office/officeart/2005/8/layout/lProcess2"/>
    <dgm:cxn modelId="{FC961D01-847F-4CD5-AFC8-B91D3D94E064}" type="presParOf" srcId="{1AAC362C-FA58-4B53-A57C-AA66BFE9008A}" destId="{40256F69-699A-45F1-92DC-7FE11616740C}" srcOrd="0" destOrd="0" presId="urn:microsoft.com/office/officeart/2005/8/layout/lProcess2"/>
    <dgm:cxn modelId="{EF61ADF0-75E8-4B6C-B78D-19CC1D1F37F0}" type="presParOf" srcId="{40256F69-699A-45F1-92DC-7FE11616740C}" destId="{A9576434-F4F1-4F1E-9E14-26E6CCDA80CC}" srcOrd="0" destOrd="0" presId="urn:microsoft.com/office/officeart/2005/8/layout/lProcess2"/>
    <dgm:cxn modelId="{08CAE39E-2277-4D23-BCB3-E84F105391C2}" type="presParOf" srcId="{40256F69-699A-45F1-92DC-7FE11616740C}" destId="{438E0B5B-4D3C-487B-B3C7-0EE43A686BE6}" srcOrd="1" destOrd="0" presId="urn:microsoft.com/office/officeart/2005/8/layout/lProcess2"/>
    <dgm:cxn modelId="{7B532A52-3E25-4FC3-B792-6307F5707509}" type="presParOf" srcId="{40256F69-699A-45F1-92DC-7FE11616740C}" destId="{64580B9A-B4F0-42C1-BF80-549431419CF2}" srcOrd="2" destOrd="0" presId="urn:microsoft.com/office/officeart/2005/8/layout/lProcess2"/>
    <dgm:cxn modelId="{8775F667-5297-4955-B94C-B77BB03E2D06}" type="presParOf" srcId="{64580B9A-B4F0-42C1-BF80-549431419CF2}" destId="{3BAD8F42-BBCE-491A-BDFE-C67FF53912DD}" srcOrd="0" destOrd="0" presId="urn:microsoft.com/office/officeart/2005/8/layout/lProcess2"/>
    <dgm:cxn modelId="{F60F5D28-6148-4E44-B933-A0E423D2CBFE}" type="presParOf" srcId="{3BAD8F42-BBCE-491A-BDFE-C67FF53912DD}" destId="{EF28F5FD-34F1-4F3D-9040-2E42675D9759}" srcOrd="0" destOrd="0" presId="urn:microsoft.com/office/officeart/2005/8/layout/lProcess2"/>
    <dgm:cxn modelId="{6DC43207-37C3-4351-A5BF-DF7161D4445A}" type="presParOf" srcId="{3BAD8F42-BBCE-491A-BDFE-C67FF53912DD}" destId="{FDA62BD0-D970-4317-9F9D-307F55B3249E}" srcOrd="1" destOrd="0" presId="urn:microsoft.com/office/officeart/2005/8/layout/lProcess2"/>
    <dgm:cxn modelId="{46A3A595-1968-46E4-ADAB-4AC27F53AF55}" type="presParOf" srcId="{3BAD8F42-BBCE-491A-BDFE-C67FF53912DD}" destId="{7E54DA02-00E4-45B5-9FDC-9B17F22C3CA5}" srcOrd="2" destOrd="0" presId="urn:microsoft.com/office/officeart/2005/8/layout/lProcess2"/>
    <dgm:cxn modelId="{748E9B4F-FC76-4ECC-BCA6-36F233B82A3E}" type="presParOf" srcId="{3BAD8F42-BBCE-491A-BDFE-C67FF53912DD}" destId="{1B945AE2-4065-41FA-96A0-2F00B0BD7781}" srcOrd="3" destOrd="0" presId="urn:microsoft.com/office/officeart/2005/8/layout/lProcess2"/>
    <dgm:cxn modelId="{68C24C3B-994B-4514-9E9D-B8D6B3FE7BF3}" type="presParOf" srcId="{3BAD8F42-BBCE-491A-BDFE-C67FF53912DD}" destId="{96CA7FC2-AFFF-4389-99B5-E0C3E33B16DB}" srcOrd="4" destOrd="0" presId="urn:microsoft.com/office/officeart/2005/8/layout/lProcess2"/>
    <dgm:cxn modelId="{BCE845EE-247D-4437-B4E2-D60E9A6DF61C}" type="presParOf" srcId="{3BAD8F42-BBCE-491A-BDFE-C67FF53912DD}" destId="{C0CB75A3-F1DD-4BE0-8168-F73295B51A53}" srcOrd="5" destOrd="0" presId="urn:microsoft.com/office/officeart/2005/8/layout/lProcess2"/>
    <dgm:cxn modelId="{8D590E31-F483-4771-BE39-173656EAE968}" type="presParOf" srcId="{3BAD8F42-BBCE-491A-BDFE-C67FF53912DD}" destId="{F281306B-699C-4413-9252-AB796637E4E5}" srcOrd="6" destOrd="0" presId="urn:microsoft.com/office/officeart/2005/8/layout/lProcess2"/>
    <dgm:cxn modelId="{1451ADC6-F655-4786-848B-425E9CCB47EE}" type="presParOf" srcId="{1AAC362C-FA58-4B53-A57C-AA66BFE9008A}" destId="{DF081FA3-DF99-47F9-A0A1-B17A9444557E}" srcOrd="1" destOrd="0" presId="urn:microsoft.com/office/officeart/2005/8/layout/lProcess2"/>
    <dgm:cxn modelId="{241E6717-95AC-4D10-8206-4DB95EAAB44C}" type="presParOf" srcId="{1AAC362C-FA58-4B53-A57C-AA66BFE9008A}" destId="{D698B6EB-BE09-4216-B9A7-1FDCDCBA2C48}" srcOrd="2" destOrd="0" presId="urn:microsoft.com/office/officeart/2005/8/layout/lProcess2"/>
    <dgm:cxn modelId="{F64AB7ED-7D89-464E-B90E-6091D51E6AF8}" type="presParOf" srcId="{D698B6EB-BE09-4216-B9A7-1FDCDCBA2C48}" destId="{275B8059-2B5B-4EDF-A6FD-683A8D9EBA39}" srcOrd="0" destOrd="0" presId="urn:microsoft.com/office/officeart/2005/8/layout/lProcess2"/>
    <dgm:cxn modelId="{0348336E-A691-4F32-AEBF-1337455B9D42}" type="presParOf" srcId="{D698B6EB-BE09-4216-B9A7-1FDCDCBA2C48}" destId="{757A8296-005C-45F0-BC2D-D7AB708BFFDC}" srcOrd="1" destOrd="0" presId="urn:microsoft.com/office/officeart/2005/8/layout/lProcess2"/>
    <dgm:cxn modelId="{FBFAB9E6-F627-43B5-9184-5ACF730DD990}" type="presParOf" srcId="{D698B6EB-BE09-4216-B9A7-1FDCDCBA2C48}" destId="{A212546A-305F-43E9-90D5-E276FA77C7A3}" srcOrd="2" destOrd="0" presId="urn:microsoft.com/office/officeart/2005/8/layout/lProcess2"/>
    <dgm:cxn modelId="{239904BC-0E20-4266-98EB-EBCA5108A1C9}" type="presParOf" srcId="{A212546A-305F-43E9-90D5-E276FA77C7A3}" destId="{89771C64-4512-4D88-8C92-687828F85161}" srcOrd="0" destOrd="0" presId="urn:microsoft.com/office/officeart/2005/8/layout/lProcess2"/>
    <dgm:cxn modelId="{C96B5329-EF00-4DCB-A39E-328B254BBED4}" type="presParOf" srcId="{89771C64-4512-4D88-8C92-687828F85161}" destId="{2CC3D864-6329-4EBA-B1B1-125585366993}" srcOrd="0" destOrd="0" presId="urn:microsoft.com/office/officeart/2005/8/layout/lProcess2"/>
    <dgm:cxn modelId="{10B70325-717A-4524-90DB-DEFBC9236E56}" type="presParOf" srcId="{89771C64-4512-4D88-8C92-687828F85161}" destId="{7FF4595D-AF4B-43D1-8B79-4E5E641D9CE0}" srcOrd="1" destOrd="0" presId="urn:microsoft.com/office/officeart/2005/8/layout/lProcess2"/>
    <dgm:cxn modelId="{5DB9D3E3-8A6E-4A92-97EB-DB5A7B5321BA}" type="presParOf" srcId="{89771C64-4512-4D88-8C92-687828F85161}" destId="{D42B9540-D553-4524-86FE-1D8EB55EF98D}" srcOrd="2" destOrd="0" presId="urn:microsoft.com/office/officeart/2005/8/layout/lProcess2"/>
    <dgm:cxn modelId="{9A696ECC-1BB4-4084-9EC0-51BEA4262D0B}" type="presParOf" srcId="{1AAC362C-FA58-4B53-A57C-AA66BFE9008A}" destId="{66EBC0D4-9D7E-49DD-8CD0-780B57FAD638}" srcOrd="3" destOrd="0" presId="urn:microsoft.com/office/officeart/2005/8/layout/lProcess2"/>
    <dgm:cxn modelId="{99F80ACF-1FFC-4186-AA30-6AFF17FE733B}" type="presParOf" srcId="{1AAC362C-FA58-4B53-A57C-AA66BFE9008A}" destId="{1635283D-4838-4A81-9A5E-FB222FCC434E}" srcOrd="4" destOrd="0" presId="urn:microsoft.com/office/officeart/2005/8/layout/lProcess2"/>
    <dgm:cxn modelId="{83270BEA-DB1D-47A7-A437-74D2DEF5AC67}" type="presParOf" srcId="{1635283D-4838-4A81-9A5E-FB222FCC434E}" destId="{F280F19F-40DC-4589-AA6B-2A447E7D5BE6}" srcOrd="0" destOrd="0" presId="urn:microsoft.com/office/officeart/2005/8/layout/lProcess2"/>
    <dgm:cxn modelId="{97D2C6AD-F4E6-460E-A238-34766F9F4E84}" type="presParOf" srcId="{1635283D-4838-4A81-9A5E-FB222FCC434E}" destId="{A301C015-B30A-4C36-83EF-421D1B5CB7B1}" srcOrd="1" destOrd="0" presId="urn:microsoft.com/office/officeart/2005/8/layout/lProcess2"/>
    <dgm:cxn modelId="{0144609C-45E1-4D68-90AE-3C8EF59B40B8}" type="presParOf" srcId="{1635283D-4838-4A81-9A5E-FB222FCC434E}" destId="{FA6AF94E-768F-4960-B5A7-AF1C960B375E}" srcOrd="2" destOrd="0" presId="urn:microsoft.com/office/officeart/2005/8/layout/lProcess2"/>
    <dgm:cxn modelId="{90C146AE-FAFD-4C2D-92B0-BCBA2766EC0C}" type="presParOf" srcId="{FA6AF94E-768F-4960-B5A7-AF1C960B375E}" destId="{6FBA3FB5-5CDA-4203-A1AF-0D092876D6BC}" srcOrd="0" destOrd="0" presId="urn:microsoft.com/office/officeart/2005/8/layout/lProcess2"/>
    <dgm:cxn modelId="{161C880E-986F-4D7A-98CD-C60994C23BC5}" type="presParOf" srcId="{6FBA3FB5-5CDA-4203-A1AF-0D092876D6BC}" destId="{D49DCBC4-7963-48D5-8BBD-3062CD170F49}" srcOrd="0" destOrd="0" presId="urn:microsoft.com/office/officeart/2005/8/layout/lProcess2"/>
    <dgm:cxn modelId="{1EB7107F-9B52-4BF3-8E28-044289440DEF}" type="presParOf" srcId="{6FBA3FB5-5CDA-4203-A1AF-0D092876D6BC}" destId="{013786B2-0D10-4852-AE69-DF4CB409DDC3}" srcOrd="1" destOrd="0" presId="urn:microsoft.com/office/officeart/2005/8/layout/lProcess2"/>
    <dgm:cxn modelId="{D520861C-814E-41E8-A910-D31B064362B7}" type="presParOf" srcId="{6FBA3FB5-5CDA-4203-A1AF-0D092876D6BC}" destId="{450604F7-4BA8-443E-8467-545E2B6C8B32}" srcOrd="2" destOrd="0" presId="urn:microsoft.com/office/officeart/2005/8/layout/lProcess2"/>
    <dgm:cxn modelId="{E108AFDF-6686-47EB-9C2D-A684D6669BC9}" type="presParOf" srcId="{6FBA3FB5-5CDA-4203-A1AF-0D092876D6BC}" destId="{1B119FBD-48A6-4177-AE06-220D2C2D07EB}" srcOrd="3" destOrd="0" presId="urn:microsoft.com/office/officeart/2005/8/layout/lProcess2"/>
    <dgm:cxn modelId="{E8809EC6-95CD-45E3-A0E9-D58F28ABF7ED}" type="presParOf" srcId="{6FBA3FB5-5CDA-4203-A1AF-0D092876D6BC}" destId="{F5B26C67-A6A1-4721-B969-0AEDD3C23FC0}" srcOrd="4" destOrd="0" presId="urn:microsoft.com/office/officeart/2005/8/layout/lProcess2"/>
    <dgm:cxn modelId="{27B818B3-A397-4128-B151-21B6F1F891F6}" type="presParOf" srcId="{1AAC362C-FA58-4B53-A57C-AA66BFE9008A}" destId="{E6EFF76F-95B5-4B74-9F00-D7EE2ACF2159}" srcOrd="5" destOrd="0" presId="urn:microsoft.com/office/officeart/2005/8/layout/lProcess2"/>
    <dgm:cxn modelId="{3FAFD6A5-B3D4-4A27-AD87-073402D2247C}" type="presParOf" srcId="{1AAC362C-FA58-4B53-A57C-AA66BFE9008A}" destId="{52577FDF-B725-4BBB-9DA1-CF839AB610BC}" srcOrd="6" destOrd="0" presId="urn:microsoft.com/office/officeart/2005/8/layout/lProcess2"/>
    <dgm:cxn modelId="{EE9EB7B0-9CF2-4B8B-BE31-23F518D4AE47}" type="presParOf" srcId="{52577FDF-B725-4BBB-9DA1-CF839AB610BC}" destId="{397B441A-6A37-4F22-BC8E-CF35A194C95C}" srcOrd="0" destOrd="0" presId="urn:microsoft.com/office/officeart/2005/8/layout/lProcess2"/>
    <dgm:cxn modelId="{E36687A0-7A73-498A-AC8E-075A3705CD05}" type="presParOf" srcId="{52577FDF-B725-4BBB-9DA1-CF839AB610BC}" destId="{9AF9AF53-096D-44ED-9E17-FDF60CF8D267}" srcOrd="1" destOrd="0" presId="urn:microsoft.com/office/officeart/2005/8/layout/lProcess2"/>
    <dgm:cxn modelId="{6FE55E6A-4765-4A67-8636-5354409040A7}" type="presParOf" srcId="{52577FDF-B725-4BBB-9DA1-CF839AB610BC}" destId="{A4411BB5-64E1-4865-B738-2AB99FFDF624}" srcOrd="2" destOrd="0" presId="urn:microsoft.com/office/officeart/2005/8/layout/lProcess2"/>
    <dgm:cxn modelId="{35D383A8-6D3F-4BD8-A637-BCC73995CCC7}" type="presParOf" srcId="{A4411BB5-64E1-4865-B738-2AB99FFDF624}" destId="{DA871EE0-168E-4253-B0AA-80567BC07B60}" srcOrd="0" destOrd="0" presId="urn:microsoft.com/office/officeart/2005/8/layout/lProcess2"/>
    <dgm:cxn modelId="{E1CA2176-54BD-49D9-8F12-D6895E9E4A0D}" type="presParOf" srcId="{DA871EE0-168E-4253-B0AA-80567BC07B60}" destId="{8342122E-A1D9-49E5-BE58-75E2AA0BDDDF}" srcOrd="0" destOrd="0" presId="urn:microsoft.com/office/officeart/2005/8/layout/lProcess2"/>
    <dgm:cxn modelId="{5138CF41-AF6D-47A1-9635-46C66E4851A0}" type="presParOf" srcId="{DA871EE0-168E-4253-B0AA-80567BC07B60}" destId="{F283569C-CB2F-49F9-9F5C-F1AC18212719}" srcOrd="1" destOrd="0" presId="urn:microsoft.com/office/officeart/2005/8/layout/lProcess2"/>
    <dgm:cxn modelId="{128CCFF3-DE70-4ECF-8106-20A6968138EA}" type="presParOf" srcId="{DA871EE0-168E-4253-B0AA-80567BC07B60}" destId="{32AB6446-F2C9-454E-982E-BE008154EA1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76434-F4F1-4F1E-9E14-26E6CCDA80CC}">
      <dsp:nvSpPr>
        <dsp:cNvPr id="0" name=""/>
        <dsp:cNvSpPr/>
      </dsp:nvSpPr>
      <dsp:spPr>
        <a:xfrm>
          <a:off x="1933" y="0"/>
          <a:ext cx="1896924" cy="5558193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Remédiation cognitive</a:t>
          </a:r>
        </a:p>
      </dsp:txBody>
      <dsp:txXfrm>
        <a:off x="50771" y="48838"/>
        <a:ext cx="1799248" cy="1569781"/>
      </dsp:txXfrm>
    </dsp:sp>
    <dsp:sp modelId="{EF28F5FD-34F1-4F3D-9040-2E42675D9759}">
      <dsp:nvSpPr>
        <dsp:cNvPr id="0" name=""/>
        <dsp:cNvSpPr/>
      </dsp:nvSpPr>
      <dsp:spPr>
        <a:xfrm>
          <a:off x="191625" y="1667593"/>
          <a:ext cx="1517539" cy="809710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CRT</a:t>
          </a:r>
        </a:p>
      </dsp:txBody>
      <dsp:txXfrm>
        <a:off x="215341" y="1691309"/>
        <a:ext cx="1470107" cy="762278"/>
      </dsp:txXfrm>
    </dsp:sp>
    <dsp:sp modelId="{7E54DA02-00E4-45B5-9FDC-9B17F22C3CA5}">
      <dsp:nvSpPr>
        <dsp:cNvPr id="0" name=""/>
        <dsp:cNvSpPr/>
      </dsp:nvSpPr>
      <dsp:spPr>
        <a:xfrm>
          <a:off x="191625" y="2601874"/>
          <a:ext cx="1517539" cy="809710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Escape</a:t>
          </a:r>
        </a:p>
      </dsp:txBody>
      <dsp:txXfrm>
        <a:off x="215341" y="2625590"/>
        <a:ext cx="1470107" cy="762278"/>
      </dsp:txXfrm>
    </dsp:sp>
    <dsp:sp modelId="{96CA7FC2-AFFF-4389-99B5-E0C3E33B16DB}">
      <dsp:nvSpPr>
        <dsp:cNvPr id="0" name=""/>
        <dsp:cNvSpPr/>
      </dsp:nvSpPr>
      <dsp:spPr>
        <a:xfrm>
          <a:off x="191625" y="3536156"/>
          <a:ext cx="1517539" cy="809710"/>
        </a:xfrm>
        <a:prstGeom prst="roundRect">
          <a:avLst>
            <a:gd name="adj" fmla="val 10000"/>
          </a:avLst>
        </a:prstGeom>
        <a:solidFill>
          <a:srgbClr val="FFC000">
            <a:hueOff val="1960178"/>
            <a:satOff val="-8155"/>
            <a:lumOff val="1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SCIT</a:t>
          </a:r>
        </a:p>
      </dsp:txBody>
      <dsp:txXfrm>
        <a:off x="215341" y="3559872"/>
        <a:ext cx="1470107" cy="762278"/>
      </dsp:txXfrm>
    </dsp:sp>
    <dsp:sp modelId="{F281306B-699C-4413-9252-AB796637E4E5}">
      <dsp:nvSpPr>
        <dsp:cNvPr id="0" name=""/>
        <dsp:cNvSpPr/>
      </dsp:nvSpPr>
      <dsp:spPr>
        <a:xfrm>
          <a:off x="191625" y="4470437"/>
          <a:ext cx="1517539" cy="809710"/>
        </a:xfrm>
        <a:prstGeom prst="roundRect">
          <a:avLst>
            <a:gd name="adj" fmla="val 10000"/>
          </a:avLst>
        </a:prstGeom>
        <a:solidFill>
          <a:srgbClr val="FFC000">
            <a:hueOff val="2940267"/>
            <a:satOff val="-12233"/>
            <a:lumOff val="288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ToM Remed</a:t>
          </a:r>
        </a:p>
      </dsp:txBody>
      <dsp:txXfrm>
        <a:off x="215341" y="4494153"/>
        <a:ext cx="1470107" cy="762278"/>
      </dsp:txXfrm>
    </dsp:sp>
    <dsp:sp modelId="{275B8059-2B5B-4EDF-A6FD-683A8D9EBA39}">
      <dsp:nvSpPr>
        <dsp:cNvPr id="0" name=""/>
        <dsp:cNvSpPr/>
      </dsp:nvSpPr>
      <dsp:spPr>
        <a:xfrm>
          <a:off x="2041126" y="0"/>
          <a:ext cx="1896924" cy="5558193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Psychoéducation</a:t>
          </a:r>
        </a:p>
      </dsp:txBody>
      <dsp:txXfrm>
        <a:off x="2089964" y="48838"/>
        <a:ext cx="1799248" cy="1569781"/>
      </dsp:txXfrm>
    </dsp:sp>
    <dsp:sp modelId="{2CC3D864-6329-4EBA-B1B1-125585366993}">
      <dsp:nvSpPr>
        <dsp:cNvPr id="0" name=""/>
        <dsp:cNvSpPr/>
      </dsp:nvSpPr>
      <dsp:spPr>
        <a:xfrm>
          <a:off x="2230819" y="1669086"/>
          <a:ext cx="1517539" cy="1675871"/>
        </a:xfrm>
        <a:prstGeom prst="roundRect">
          <a:avLst>
            <a:gd name="adj" fmla="val 10000"/>
          </a:avLst>
        </a:prstGeom>
        <a:solidFill>
          <a:srgbClr val="FFC000">
            <a:hueOff val="3920356"/>
            <a:satOff val="-16311"/>
            <a:lumOff val="38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Mieux vivre chez soi</a:t>
          </a:r>
        </a:p>
      </dsp:txBody>
      <dsp:txXfrm>
        <a:off x="2275266" y="1713533"/>
        <a:ext cx="1428645" cy="1586977"/>
      </dsp:txXfrm>
    </dsp:sp>
    <dsp:sp modelId="{D42B9540-D553-4524-86FE-1D8EB55EF98D}">
      <dsp:nvSpPr>
        <dsp:cNvPr id="0" name=""/>
        <dsp:cNvSpPr/>
      </dsp:nvSpPr>
      <dsp:spPr>
        <a:xfrm>
          <a:off x="2230819" y="3602783"/>
          <a:ext cx="1517539" cy="1675871"/>
        </a:xfrm>
        <a:prstGeom prst="roundRect">
          <a:avLst>
            <a:gd name="adj" fmla="val 1000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PEPS</a:t>
          </a:r>
        </a:p>
      </dsp:txBody>
      <dsp:txXfrm>
        <a:off x="2275266" y="3647230"/>
        <a:ext cx="1428645" cy="1586977"/>
      </dsp:txXfrm>
    </dsp:sp>
    <dsp:sp modelId="{F280F19F-40DC-4589-AA6B-2A447E7D5BE6}">
      <dsp:nvSpPr>
        <dsp:cNvPr id="0" name=""/>
        <dsp:cNvSpPr/>
      </dsp:nvSpPr>
      <dsp:spPr>
        <a:xfrm>
          <a:off x="4080320" y="0"/>
          <a:ext cx="1896924" cy="5558193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EHS</a:t>
          </a:r>
        </a:p>
      </dsp:txBody>
      <dsp:txXfrm>
        <a:off x="4129158" y="48838"/>
        <a:ext cx="1799248" cy="1569781"/>
      </dsp:txXfrm>
    </dsp:sp>
    <dsp:sp modelId="{D49DCBC4-7963-48D5-8BBD-3062CD170F49}">
      <dsp:nvSpPr>
        <dsp:cNvPr id="0" name=""/>
        <dsp:cNvSpPr/>
      </dsp:nvSpPr>
      <dsp:spPr>
        <a:xfrm>
          <a:off x="4270012" y="1667932"/>
          <a:ext cx="1517539" cy="1091962"/>
        </a:xfrm>
        <a:prstGeom prst="roundRect">
          <a:avLst>
            <a:gd name="adj" fmla="val 10000"/>
          </a:avLst>
        </a:prstGeom>
        <a:solidFill>
          <a:srgbClr val="FFC000">
            <a:hueOff val="5880535"/>
            <a:satOff val="-24466"/>
            <a:lumOff val="5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Mickaël's Game</a:t>
          </a:r>
        </a:p>
      </dsp:txBody>
      <dsp:txXfrm>
        <a:off x="4301994" y="1699914"/>
        <a:ext cx="1453575" cy="1027998"/>
      </dsp:txXfrm>
    </dsp:sp>
    <dsp:sp modelId="{450604F7-4BA8-443E-8467-545E2B6C8B32}">
      <dsp:nvSpPr>
        <dsp:cNvPr id="0" name=""/>
        <dsp:cNvSpPr/>
      </dsp:nvSpPr>
      <dsp:spPr>
        <a:xfrm>
          <a:off x="4270012" y="2927889"/>
          <a:ext cx="1517539" cy="1091962"/>
        </a:xfrm>
        <a:prstGeom prst="roundRect">
          <a:avLst>
            <a:gd name="adj" fmla="val 10000"/>
          </a:avLst>
        </a:prstGeom>
        <a:solidFill>
          <a:srgbClr val="FFC000">
            <a:hueOff val="6860623"/>
            <a:satOff val="-28544"/>
            <a:lumOff val="672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Compétences</a:t>
          </a:r>
        </a:p>
      </dsp:txBody>
      <dsp:txXfrm>
        <a:off x="4301994" y="2959871"/>
        <a:ext cx="1453575" cy="1027998"/>
      </dsp:txXfrm>
    </dsp:sp>
    <dsp:sp modelId="{F5B26C67-A6A1-4721-B969-0AEDD3C23FC0}">
      <dsp:nvSpPr>
        <dsp:cNvPr id="0" name=""/>
        <dsp:cNvSpPr/>
      </dsp:nvSpPr>
      <dsp:spPr>
        <a:xfrm>
          <a:off x="4270012" y="4187846"/>
          <a:ext cx="1517539" cy="1091962"/>
        </a:xfrm>
        <a:prstGeom prst="roundRect">
          <a:avLst>
            <a:gd name="adj" fmla="val 10000"/>
          </a:avLst>
        </a:prstGeom>
        <a:solidFill>
          <a:srgbClr val="FFC000">
            <a:hueOff val="7840713"/>
            <a:satOff val="-32622"/>
            <a:lumOff val="768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Dixiludo</a:t>
          </a:r>
        </a:p>
      </dsp:txBody>
      <dsp:txXfrm>
        <a:off x="4301994" y="4219828"/>
        <a:ext cx="1453575" cy="1027998"/>
      </dsp:txXfrm>
    </dsp:sp>
    <dsp:sp modelId="{397B441A-6A37-4F22-BC8E-CF35A194C95C}">
      <dsp:nvSpPr>
        <dsp:cNvPr id="0" name=""/>
        <dsp:cNvSpPr/>
      </dsp:nvSpPr>
      <dsp:spPr>
        <a:xfrm>
          <a:off x="6119513" y="0"/>
          <a:ext cx="1896924" cy="5558193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Ergothérapie</a:t>
          </a:r>
        </a:p>
      </dsp:txBody>
      <dsp:txXfrm>
        <a:off x="6168351" y="48838"/>
        <a:ext cx="1799248" cy="1569781"/>
      </dsp:txXfrm>
    </dsp:sp>
    <dsp:sp modelId="{8342122E-A1D9-49E5-BE58-75E2AA0BDDDF}">
      <dsp:nvSpPr>
        <dsp:cNvPr id="0" name=""/>
        <dsp:cNvSpPr/>
      </dsp:nvSpPr>
      <dsp:spPr>
        <a:xfrm>
          <a:off x="6359861" y="1679210"/>
          <a:ext cx="1517539" cy="1901699"/>
        </a:xfrm>
        <a:prstGeom prst="roundRect">
          <a:avLst>
            <a:gd name="adj" fmla="val 10000"/>
          </a:avLst>
        </a:prstGeom>
        <a:solidFill>
          <a:srgbClr val="FFC000">
            <a:hueOff val="8820801"/>
            <a:satOff val="-36699"/>
            <a:lumOff val="864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individuelle</a:t>
          </a:r>
        </a:p>
      </dsp:txBody>
      <dsp:txXfrm>
        <a:off x="6404308" y="1723657"/>
        <a:ext cx="1428645" cy="1812805"/>
      </dsp:txXfrm>
    </dsp:sp>
    <dsp:sp modelId="{32AB6446-F2C9-454E-982E-BE008154EA11}">
      <dsp:nvSpPr>
        <dsp:cNvPr id="0" name=""/>
        <dsp:cNvSpPr/>
      </dsp:nvSpPr>
      <dsp:spPr>
        <a:xfrm>
          <a:off x="6349587" y="3668788"/>
          <a:ext cx="1517539" cy="1631217"/>
        </a:xfrm>
        <a:prstGeom prst="roundRect">
          <a:avLst>
            <a:gd name="adj" fmla="val 1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Groupale</a:t>
          </a:r>
        </a:p>
      </dsp:txBody>
      <dsp:txXfrm>
        <a:off x="6394034" y="3713235"/>
        <a:ext cx="1428645" cy="1542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76434-F4F1-4F1E-9E14-26E6CCDA80CC}">
      <dsp:nvSpPr>
        <dsp:cNvPr id="0" name=""/>
        <dsp:cNvSpPr/>
      </dsp:nvSpPr>
      <dsp:spPr>
        <a:xfrm>
          <a:off x="1759" y="0"/>
          <a:ext cx="1726886" cy="5825230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Remédiation cognitive</a:t>
          </a:r>
        </a:p>
      </dsp:txBody>
      <dsp:txXfrm>
        <a:off x="52338" y="50579"/>
        <a:ext cx="1625728" cy="1646411"/>
      </dsp:txXfrm>
    </dsp:sp>
    <dsp:sp modelId="{EF28F5FD-34F1-4F3D-9040-2E42675D9759}">
      <dsp:nvSpPr>
        <dsp:cNvPr id="0" name=""/>
        <dsp:cNvSpPr/>
      </dsp:nvSpPr>
      <dsp:spPr>
        <a:xfrm>
          <a:off x="174448" y="1747711"/>
          <a:ext cx="1381508" cy="8486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CRT</a:t>
          </a:r>
        </a:p>
      </dsp:txBody>
      <dsp:txXfrm>
        <a:off x="199303" y="1772566"/>
        <a:ext cx="1331798" cy="798902"/>
      </dsp:txXfrm>
    </dsp:sp>
    <dsp:sp modelId="{7E54DA02-00E4-45B5-9FDC-9B17F22C3CA5}">
      <dsp:nvSpPr>
        <dsp:cNvPr id="0" name=""/>
        <dsp:cNvSpPr/>
      </dsp:nvSpPr>
      <dsp:spPr>
        <a:xfrm>
          <a:off x="174448" y="2726879"/>
          <a:ext cx="1381508" cy="8486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Escape</a:t>
          </a:r>
        </a:p>
      </dsp:txBody>
      <dsp:txXfrm>
        <a:off x="199303" y="2751734"/>
        <a:ext cx="1331798" cy="798902"/>
      </dsp:txXfrm>
    </dsp:sp>
    <dsp:sp modelId="{96CA7FC2-AFFF-4389-99B5-E0C3E33B16DB}">
      <dsp:nvSpPr>
        <dsp:cNvPr id="0" name=""/>
        <dsp:cNvSpPr/>
      </dsp:nvSpPr>
      <dsp:spPr>
        <a:xfrm>
          <a:off x="174448" y="3706047"/>
          <a:ext cx="1381508" cy="848612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SCIT</a:t>
          </a:r>
        </a:p>
      </dsp:txBody>
      <dsp:txXfrm>
        <a:off x="199303" y="3730902"/>
        <a:ext cx="1331798" cy="798902"/>
      </dsp:txXfrm>
    </dsp:sp>
    <dsp:sp modelId="{F281306B-699C-4413-9252-AB796637E4E5}">
      <dsp:nvSpPr>
        <dsp:cNvPr id="0" name=""/>
        <dsp:cNvSpPr/>
      </dsp:nvSpPr>
      <dsp:spPr>
        <a:xfrm>
          <a:off x="174448" y="4685215"/>
          <a:ext cx="1381508" cy="84861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ToM Remed</a:t>
          </a:r>
        </a:p>
      </dsp:txBody>
      <dsp:txXfrm>
        <a:off x="199303" y="4710070"/>
        <a:ext cx="1331798" cy="798902"/>
      </dsp:txXfrm>
    </dsp:sp>
    <dsp:sp modelId="{275B8059-2B5B-4EDF-A6FD-683A8D9EBA39}">
      <dsp:nvSpPr>
        <dsp:cNvPr id="0" name=""/>
        <dsp:cNvSpPr/>
      </dsp:nvSpPr>
      <dsp:spPr>
        <a:xfrm>
          <a:off x="1874792" y="0"/>
          <a:ext cx="1726886" cy="5825230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Psychoéducation</a:t>
          </a:r>
        </a:p>
      </dsp:txBody>
      <dsp:txXfrm>
        <a:off x="1925371" y="50579"/>
        <a:ext cx="1625728" cy="1646411"/>
      </dsp:txXfrm>
    </dsp:sp>
    <dsp:sp modelId="{2CC3D864-6329-4EBA-B1B1-125585366993}">
      <dsp:nvSpPr>
        <dsp:cNvPr id="0" name=""/>
        <dsp:cNvSpPr/>
      </dsp:nvSpPr>
      <dsp:spPr>
        <a:xfrm>
          <a:off x="2030851" y="1749275"/>
          <a:ext cx="1381508" cy="1756386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Mieux vivre chez soi</a:t>
          </a:r>
        </a:p>
      </dsp:txBody>
      <dsp:txXfrm>
        <a:off x="2071314" y="1789738"/>
        <a:ext cx="1300582" cy="1675460"/>
      </dsp:txXfrm>
    </dsp:sp>
    <dsp:sp modelId="{D42B9540-D553-4524-86FE-1D8EB55EF98D}">
      <dsp:nvSpPr>
        <dsp:cNvPr id="0" name=""/>
        <dsp:cNvSpPr/>
      </dsp:nvSpPr>
      <dsp:spPr>
        <a:xfrm>
          <a:off x="2030851" y="3775876"/>
          <a:ext cx="1381508" cy="175638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PEPS</a:t>
          </a:r>
        </a:p>
      </dsp:txBody>
      <dsp:txXfrm>
        <a:off x="2071314" y="3816339"/>
        <a:ext cx="1300582" cy="1675460"/>
      </dsp:txXfrm>
    </dsp:sp>
    <dsp:sp modelId="{F280F19F-40DC-4589-AA6B-2A447E7D5BE6}">
      <dsp:nvSpPr>
        <dsp:cNvPr id="0" name=""/>
        <dsp:cNvSpPr/>
      </dsp:nvSpPr>
      <dsp:spPr>
        <a:xfrm>
          <a:off x="3714565" y="0"/>
          <a:ext cx="1726886" cy="5825230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EHS</a:t>
          </a:r>
        </a:p>
      </dsp:txBody>
      <dsp:txXfrm>
        <a:off x="3765144" y="50579"/>
        <a:ext cx="1625728" cy="1646411"/>
      </dsp:txXfrm>
    </dsp:sp>
    <dsp:sp modelId="{D49DCBC4-7963-48D5-8BBD-3062CD170F49}">
      <dsp:nvSpPr>
        <dsp:cNvPr id="0" name=""/>
        <dsp:cNvSpPr/>
      </dsp:nvSpPr>
      <dsp:spPr>
        <a:xfrm>
          <a:off x="3887253" y="1748067"/>
          <a:ext cx="1381508" cy="11444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Mickaël's Game</a:t>
          </a:r>
        </a:p>
      </dsp:txBody>
      <dsp:txXfrm>
        <a:off x="3920772" y="1781586"/>
        <a:ext cx="1314470" cy="1077386"/>
      </dsp:txXfrm>
    </dsp:sp>
    <dsp:sp modelId="{450604F7-4BA8-443E-8467-545E2B6C8B32}">
      <dsp:nvSpPr>
        <dsp:cNvPr id="0" name=""/>
        <dsp:cNvSpPr/>
      </dsp:nvSpPr>
      <dsp:spPr>
        <a:xfrm>
          <a:off x="3887253" y="3068557"/>
          <a:ext cx="1381508" cy="11444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Compétences</a:t>
          </a:r>
        </a:p>
      </dsp:txBody>
      <dsp:txXfrm>
        <a:off x="3920772" y="3102076"/>
        <a:ext cx="1314470" cy="1077386"/>
      </dsp:txXfrm>
    </dsp:sp>
    <dsp:sp modelId="{F5B26C67-A6A1-4721-B969-0AEDD3C23FC0}">
      <dsp:nvSpPr>
        <dsp:cNvPr id="0" name=""/>
        <dsp:cNvSpPr/>
      </dsp:nvSpPr>
      <dsp:spPr>
        <a:xfrm>
          <a:off x="3887253" y="4389047"/>
          <a:ext cx="1381508" cy="11444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Dixiludo</a:t>
          </a:r>
        </a:p>
      </dsp:txBody>
      <dsp:txXfrm>
        <a:off x="3920772" y="4422566"/>
        <a:ext cx="1314470" cy="1077386"/>
      </dsp:txXfrm>
    </dsp:sp>
    <dsp:sp modelId="{397B441A-6A37-4F22-BC8E-CF35A194C95C}">
      <dsp:nvSpPr>
        <dsp:cNvPr id="0" name=""/>
        <dsp:cNvSpPr/>
      </dsp:nvSpPr>
      <dsp:spPr>
        <a:xfrm>
          <a:off x="5570967" y="0"/>
          <a:ext cx="1726886" cy="5825230"/>
        </a:xfrm>
        <a:prstGeom prst="roundRect">
          <a:avLst>
            <a:gd name="adj" fmla="val 10000"/>
          </a:avLst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Ergothérapie</a:t>
          </a:r>
        </a:p>
      </dsp:txBody>
      <dsp:txXfrm>
        <a:off x="5621546" y="50579"/>
        <a:ext cx="1625728" cy="1646411"/>
      </dsp:txXfrm>
    </dsp:sp>
    <dsp:sp modelId="{8342122E-A1D9-49E5-BE58-75E2AA0BDDDF}">
      <dsp:nvSpPr>
        <dsp:cNvPr id="0" name=""/>
        <dsp:cNvSpPr/>
      </dsp:nvSpPr>
      <dsp:spPr>
        <a:xfrm>
          <a:off x="5728501" y="1761546"/>
          <a:ext cx="1381508" cy="1834756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individuelle</a:t>
          </a:r>
        </a:p>
      </dsp:txBody>
      <dsp:txXfrm>
        <a:off x="5768964" y="1802009"/>
        <a:ext cx="1300582" cy="1753830"/>
      </dsp:txXfrm>
    </dsp:sp>
    <dsp:sp modelId="{32AB6446-F2C9-454E-982E-BE008154EA11}">
      <dsp:nvSpPr>
        <dsp:cNvPr id="0" name=""/>
        <dsp:cNvSpPr/>
      </dsp:nvSpPr>
      <dsp:spPr>
        <a:xfrm>
          <a:off x="5719120" y="3682789"/>
          <a:ext cx="1381508" cy="185939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PEC Groupale</a:t>
          </a:r>
        </a:p>
      </dsp:txBody>
      <dsp:txXfrm>
        <a:off x="5759583" y="3723252"/>
        <a:ext cx="1300582" cy="1778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61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49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71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02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222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73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02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1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78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63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07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08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70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29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54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73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91C88-089F-9740-8117-7154211CD38B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50FF36-CD75-5443-8836-6CEB4A0652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67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5F89BE-F4CC-E548-BE12-48587C783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38" y="2121408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fr-FR" sz="5500" b="1" dirty="0"/>
              <a:t>Assemblée </a:t>
            </a:r>
            <a:r>
              <a:rPr lang="fr-FR" sz="5500" b="1" dirty="0" smtClean="0"/>
              <a:t>générale </a:t>
            </a:r>
            <a:r>
              <a:rPr lang="fr-FR" sz="5500" b="1" dirty="0"/>
              <a:t>des </a:t>
            </a:r>
            <a:r>
              <a:rPr lang="fr-FR" sz="5500" b="1" dirty="0" smtClean="0"/>
              <a:t>centres supports et centres </a:t>
            </a:r>
            <a:r>
              <a:rPr lang="fr-FR" sz="5500" b="1" dirty="0"/>
              <a:t>de </a:t>
            </a:r>
            <a:r>
              <a:rPr lang="fr-FR" sz="5500" b="1" dirty="0" smtClean="0"/>
              <a:t>proximité </a:t>
            </a:r>
            <a:r>
              <a:rPr lang="fr-FR" sz="5500" b="1" dirty="0"/>
              <a:t>des </a:t>
            </a:r>
            <a:r>
              <a:rPr lang="fr-FR" sz="5500" b="1" dirty="0" smtClean="0"/>
              <a:t>Hauts-de-France </a:t>
            </a:r>
            <a:endParaRPr lang="fr-FR" sz="55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A9E00F-0A32-AE48-BA7F-80DBFF235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5" y="509324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fr-FR" sz="5000" b="1" u="sng" dirty="0">
                <a:solidFill>
                  <a:schemeClr val="tx1"/>
                </a:solidFill>
              </a:rPr>
              <a:t>Lundi 12 décembre 2022</a:t>
            </a:r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818681"/>
              </p:ext>
            </p:extLst>
          </p:nvPr>
        </p:nvGraphicFramePr>
        <p:xfrm>
          <a:off x="1175506" y="742854"/>
          <a:ext cx="8765797" cy="5797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4568">
                  <a:extLst>
                    <a:ext uri="{9D8B030D-6E8A-4147-A177-3AD203B41FA5}">
                      <a16:colId xmlns:a16="http://schemas.microsoft.com/office/drawing/2014/main" val="2086606992"/>
                    </a:ext>
                  </a:extLst>
                </a:gridCol>
                <a:gridCol w="1478029">
                  <a:extLst>
                    <a:ext uri="{9D8B030D-6E8A-4147-A177-3AD203B41FA5}">
                      <a16:colId xmlns:a16="http://schemas.microsoft.com/office/drawing/2014/main" val="2471699490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4085162630"/>
                    </a:ext>
                  </a:extLst>
                </a:gridCol>
                <a:gridCol w="1380744">
                  <a:extLst>
                    <a:ext uri="{9D8B030D-6E8A-4147-A177-3AD203B41FA5}">
                      <a16:colId xmlns:a16="http://schemas.microsoft.com/office/drawing/2014/main" val="1920473829"/>
                    </a:ext>
                  </a:extLst>
                </a:gridCol>
              </a:tblGrid>
              <a:tr h="494118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TOSQUELLES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</a:t>
                      </a:r>
                      <a:r>
                        <a:rPr lang="fr-FR" sz="1600" baseline="0" dirty="0" smtClean="0"/>
                        <a:t> SOISSONS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 LE CHALLENGE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082986"/>
                  </a:ext>
                </a:extLst>
              </a:tr>
              <a:tr h="64312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La réhabilitation psychosociale</a:t>
                      </a:r>
                      <a:r>
                        <a:rPr lang="fr-FR" sz="1600" baseline="0" dirty="0" smtClean="0"/>
                        <a:t> : un outil d’accompagnement des personnes en situation de handicap psychique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8754284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Réhabilitation</a:t>
                      </a:r>
                      <a:r>
                        <a:rPr lang="fr-FR" sz="1600" baseline="0" dirty="0" smtClean="0"/>
                        <a:t> et réinsertion psychosociale en santé mentale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775073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Réhabilitation psychosociale et rétablissement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136508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Remédiation cognitive</a:t>
                      </a:r>
                      <a:r>
                        <a:rPr lang="fr-FR" sz="1600" baseline="0" dirty="0" smtClean="0"/>
                        <a:t> et parcours de réhabilitation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20468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Remédiation cognitive pour la schizophrénie ou trouble associé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2590964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Cognitive remédiation thérapie</a:t>
                      </a:r>
                      <a:r>
                        <a:rPr lang="fr-FR" sz="1600" baseline="0" dirty="0" smtClean="0"/>
                        <a:t> CRT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240260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Coordonner un programme d’éducation thérapeutique du patient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74959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Education thérapeutique</a:t>
                      </a:r>
                      <a:r>
                        <a:rPr lang="fr-FR" sz="1600" baseline="0" dirty="0" smtClean="0"/>
                        <a:t> du patient en psychiatrie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593480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Diplôme Universitaire de psychoéducation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2720908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Journée sur l’éducation thérapeutique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222991"/>
                  </a:ext>
                </a:extLst>
              </a:tr>
            </a:tbl>
          </a:graphicData>
        </a:graphic>
      </p:graphicFrame>
      <p:pic>
        <p:nvPicPr>
          <p:cNvPr id="5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340334"/>
              </p:ext>
            </p:extLst>
          </p:nvPr>
        </p:nvGraphicFramePr>
        <p:xfrm>
          <a:off x="1175506" y="570062"/>
          <a:ext cx="8765797" cy="5797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4568">
                  <a:extLst>
                    <a:ext uri="{9D8B030D-6E8A-4147-A177-3AD203B41FA5}">
                      <a16:colId xmlns:a16="http://schemas.microsoft.com/office/drawing/2014/main" val="2086606992"/>
                    </a:ext>
                  </a:extLst>
                </a:gridCol>
                <a:gridCol w="1478029">
                  <a:extLst>
                    <a:ext uri="{9D8B030D-6E8A-4147-A177-3AD203B41FA5}">
                      <a16:colId xmlns:a16="http://schemas.microsoft.com/office/drawing/2014/main" val="2471699490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4085162630"/>
                    </a:ext>
                  </a:extLst>
                </a:gridCol>
                <a:gridCol w="1380744">
                  <a:extLst>
                    <a:ext uri="{9D8B030D-6E8A-4147-A177-3AD203B41FA5}">
                      <a16:colId xmlns:a16="http://schemas.microsoft.com/office/drawing/2014/main" val="1920473829"/>
                    </a:ext>
                  </a:extLst>
                </a:gridCol>
              </a:tblGrid>
              <a:tr h="494118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TOSQUELLES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</a:t>
                      </a:r>
                      <a:r>
                        <a:rPr lang="fr-FR" sz="1600" baseline="0" dirty="0" smtClean="0"/>
                        <a:t> SOISSONS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 LE CHALLENGE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082986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Processus de l’éducation thérapeutique du patient en région Hauts-de-France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775073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IPT – Thérapie</a:t>
                      </a:r>
                      <a:r>
                        <a:rPr lang="fr-FR" sz="1600" baseline="0" dirty="0" smtClean="0"/>
                        <a:t> psychologique intégrée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136508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Formation aux outils d’auto-évaluation ELADEB</a:t>
                      </a:r>
                      <a:r>
                        <a:rPr lang="fr-FR" sz="1600" baseline="0" dirty="0" smtClean="0"/>
                        <a:t> et AERES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20468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Formation TOMREMED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2590964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Programme de renforcement de l’autonomie et des capacités sociales (PRACS)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240260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Animateur programme émotions</a:t>
                      </a:r>
                      <a:r>
                        <a:rPr lang="fr-FR" sz="1600" baseline="0" dirty="0" smtClean="0"/>
                        <a:t> positives pour la schizophrénie (PEPS)</a:t>
                      </a:r>
                      <a:endParaRPr lang="fr-FR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74959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Programme </a:t>
                      </a:r>
                      <a:r>
                        <a:rPr lang="fr-FR" sz="1600" dirty="0" err="1" smtClean="0"/>
                        <a:t>Profamille</a:t>
                      </a:r>
                      <a:endParaRPr lang="fr-FR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738392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BREF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7563727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Formation à la rédaction des maquettes organisationnelles et à la conception des cycles et roulements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883614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Stage de découverte des pratiques de psychoéducation et de remédiation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972340"/>
                  </a:ext>
                </a:extLst>
              </a:tr>
            </a:tbl>
          </a:graphicData>
        </a:graphic>
      </p:graphicFrame>
      <p:pic>
        <p:nvPicPr>
          <p:cNvPr id="7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7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532233"/>
              </p:ext>
            </p:extLst>
          </p:nvPr>
        </p:nvGraphicFramePr>
        <p:xfrm>
          <a:off x="1175506" y="991431"/>
          <a:ext cx="893737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86606992"/>
                    </a:ext>
                  </a:extLst>
                </a:gridCol>
                <a:gridCol w="1466723">
                  <a:extLst>
                    <a:ext uri="{9D8B030D-6E8A-4147-A177-3AD203B41FA5}">
                      <a16:colId xmlns:a16="http://schemas.microsoft.com/office/drawing/2014/main" val="2471699490"/>
                    </a:ext>
                  </a:extLst>
                </a:gridCol>
                <a:gridCol w="1408176">
                  <a:extLst>
                    <a:ext uri="{9D8B030D-6E8A-4147-A177-3AD203B41FA5}">
                      <a16:colId xmlns:a16="http://schemas.microsoft.com/office/drawing/2014/main" val="4085162630"/>
                    </a:ext>
                  </a:extLst>
                </a:gridCol>
                <a:gridCol w="1490472">
                  <a:extLst>
                    <a:ext uri="{9D8B030D-6E8A-4147-A177-3AD203B41FA5}">
                      <a16:colId xmlns:a16="http://schemas.microsoft.com/office/drawing/2014/main" val="1920473829"/>
                    </a:ext>
                  </a:extLst>
                </a:gridCol>
              </a:tblGrid>
              <a:tr h="494118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TOSQUELLES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</a:t>
                      </a:r>
                      <a:r>
                        <a:rPr lang="fr-FR" sz="1600" baseline="0" dirty="0" smtClean="0"/>
                        <a:t> SOISSONS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 LE CHALLENGE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08298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Thérapie cognitive comportementale pour la psychose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20468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Transformation et évolution des</a:t>
                      </a:r>
                      <a:r>
                        <a:rPr lang="fr-FR" sz="1600" baseline="0" dirty="0" smtClean="0"/>
                        <a:t> dispositifs de soins : un atout pour donner du sens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753742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Colloque de l’Association Française de remédiation cognitive :</a:t>
                      </a:r>
                      <a:r>
                        <a:rPr lang="fr-FR" sz="1600" baseline="0" dirty="0" smtClean="0"/>
                        <a:t> prévention et insertion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6741615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Colloque AFRC remédiation cognitive chez les jeunes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700449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Colloque</a:t>
                      </a:r>
                      <a:r>
                        <a:rPr lang="fr-FR" sz="1600" baseline="0" dirty="0" smtClean="0"/>
                        <a:t> travail et santé mentale : emploi, formation, activité, bénévolat et pourquoi pas nous ?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30289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Journée du réseau de remédiation cognitive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4541095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Congrès de </a:t>
                      </a:r>
                      <a:r>
                        <a:rPr lang="fr-FR" sz="1600" dirty="0" err="1" smtClean="0"/>
                        <a:t>réhab</a:t>
                      </a:r>
                      <a:r>
                        <a:rPr lang="fr-FR" sz="1600" dirty="0" smtClean="0"/>
                        <a:t> : on 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3285599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Congrès </a:t>
                      </a:r>
                      <a:r>
                        <a:rPr lang="fr-FR" sz="1600" dirty="0" err="1" smtClean="0"/>
                        <a:t>réhab</a:t>
                      </a:r>
                      <a:r>
                        <a:rPr lang="fr-FR" sz="1600" dirty="0" smtClean="0"/>
                        <a:t> : à la conquête du pouvoir d’agir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122509"/>
                  </a:ext>
                </a:extLst>
              </a:tr>
            </a:tbl>
          </a:graphicData>
        </a:graphic>
      </p:graphicFrame>
      <p:pic>
        <p:nvPicPr>
          <p:cNvPr id="5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Formations réalisées dans le service</a:t>
            </a:r>
            <a:br>
              <a:rPr lang="fr-FR" dirty="0"/>
            </a:br>
            <a:r>
              <a:rPr lang="fr-FR" dirty="0"/>
              <a:t>de réhabilitation </a:t>
            </a:r>
            <a:r>
              <a:rPr lang="fr-FR" dirty="0" smtClean="0"/>
              <a:t>HDJ E. TOULOUSE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80655" y="2135183"/>
            <a:ext cx="9025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Formation en RPS: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D.U</a:t>
            </a:r>
            <a:r>
              <a:rPr lang="fr-FR" dirty="0" smtClean="0"/>
              <a:t> de Psychoéducation et d’ETP en Psychiatrie: 1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Formation ETP Niveau I (40h) : équipe complète.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Initiation à la réhabilitation psychosociale: 3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Place de l’ergothérapeute en RPS: 1 ergothérapeute.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CRT: 1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Tom </a:t>
            </a:r>
            <a:r>
              <a:rPr lang="fr-FR" dirty="0" err="1" smtClean="0"/>
              <a:t>Remed</a:t>
            </a:r>
            <a:r>
              <a:rPr lang="fr-FR" dirty="0" smtClean="0"/>
              <a:t>: 3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Recos</a:t>
            </a:r>
            <a:r>
              <a:rPr lang="fr-FR" dirty="0" smtClean="0"/>
              <a:t>: 1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PRACS: 1 Assistante Sociale et 1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 smtClean="0"/>
              <a:t>Formations complémentaires: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D.U. d’ Art Thérapie: 1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Théâtre: 2 IDE.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Relaxation Niveau I: 1 ergothérapeute.</a:t>
            </a:r>
          </a:p>
          <a:p>
            <a:endParaRPr lang="fr-FR" dirty="0"/>
          </a:p>
        </p:txBody>
      </p:sp>
      <p:pic>
        <p:nvPicPr>
          <p:cNvPr id="5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1E34C-0412-7241-9B0D-9401A76D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909" y="352425"/>
            <a:ext cx="723009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Programmes individuels et de groupes en fonction des résultats aux bilans proposés</a:t>
            </a:r>
            <a:endParaRPr lang="fr-FR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961901" y="2161309"/>
            <a:ext cx="9705112" cy="404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fr-FR" sz="2000" b="1" u="sng" dirty="0" smtClean="0">
                <a:solidFill>
                  <a:schemeClr val="tx1"/>
                </a:solidFill>
              </a:rPr>
              <a:t>La Remédiation Cognitive : </a:t>
            </a:r>
            <a:endParaRPr lang="fr-FR" sz="2000" u="sng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1000" b="1" i="1" dirty="0" smtClean="0">
              <a:solidFill>
                <a:schemeClr val="tx1"/>
              </a:solidFill>
            </a:endParaRPr>
          </a:p>
          <a:p>
            <a:pPr lvl="1" algn="just"/>
            <a:r>
              <a:rPr lang="fr-FR" sz="1800" i="1" dirty="0" smtClean="0">
                <a:solidFill>
                  <a:schemeClr val="tx1"/>
                </a:solidFill>
              </a:rPr>
              <a:t>CRT, Escape</a:t>
            </a:r>
          </a:p>
          <a:p>
            <a:pPr marL="0" indent="0" algn="just">
              <a:buFont typeface="Wingdings 3" charset="2"/>
              <a:buNone/>
            </a:pPr>
            <a:endParaRPr lang="fr-FR" sz="2000" b="1" i="1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r>
              <a:rPr lang="fr-FR" sz="2000" b="1" u="sng" dirty="0" smtClean="0">
                <a:solidFill>
                  <a:schemeClr val="tx1"/>
                </a:solidFill>
              </a:rPr>
              <a:t>Les entraînements aux habiletés sociales:</a:t>
            </a:r>
          </a:p>
          <a:p>
            <a:pPr marL="0" indent="0" algn="just">
              <a:buNone/>
            </a:pPr>
            <a:r>
              <a:rPr lang="fr-FR" sz="1000" i="1" dirty="0" smtClean="0">
                <a:solidFill>
                  <a:srgbClr val="FF0000"/>
                </a:solidFill>
              </a:rPr>
              <a:t>	</a:t>
            </a: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</a:rPr>
              <a:t>Jeu </a:t>
            </a:r>
            <a:r>
              <a:rPr lang="fr-FR" sz="2000" dirty="0">
                <a:solidFill>
                  <a:schemeClr val="tx1"/>
                </a:solidFill>
              </a:rPr>
              <a:t>compétence</a:t>
            </a:r>
          </a:p>
          <a:p>
            <a:pPr lvl="1" algn="just"/>
            <a:r>
              <a:rPr lang="fr-FR" sz="2000" dirty="0" err="1">
                <a:solidFill>
                  <a:schemeClr val="tx1"/>
                </a:solidFill>
              </a:rPr>
              <a:t>Mickael’s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game</a:t>
            </a:r>
            <a:endParaRPr lang="fr-FR" sz="2000" dirty="0">
              <a:solidFill>
                <a:schemeClr val="tx1"/>
              </a:solidFill>
            </a:endParaRPr>
          </a:p>
          <a:p>
            <a:pPr lvl="1" algn="just"/>
            <a:r>
              <a:rPr lang="fr-FR" sz="2000" dirty="0">
                <a:solidFill>
                  <a:schemeClr val="tx1"/>
                </a:solidFill>
              </a:rPr>
              <a:t>Jeu </a:t>
            </a:r>
            <a:r>
              <a:rPr lang="fr-FR" sz="2000" dirty="0" smtClean="0">
                <a:solidFill>
                  <a:schemeClr val="tx1"/>
                </a:solidFill>
              </a:rPr>
              <a:t>Dixiludo</a:t>
            </a:r>
          </a:p>
          <a:p>
            <a:pPr lvl="1" algn="just"/>
            <a:r>
              <a:rPr lang="fr-FR" sz="2000" dirty="0" smtClean="0">
                <a:solidFill>
                  <a:schemeClr val="tx1"/>
                </a:solidFill>
              </a:rPr>
              <a:t>PRACS</a:t>
            </a:r>
            <a:endParaRPr lang="fr-FR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2000" b="1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2000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2000" b="1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2000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2000" dirty="0" smtClean="0">
              <a:solidFill>
                <a:schemeClr val="tx1"/>
              </a:solidFill>
            </a:endParaRPr>
          </a:p>
          <a:p>
            <a:pPr marL="0" indent="0" algn="just">
              <a:buFont typeface="Wingdings 3" charset="2"/>
              <a:buNone/>
            </a:pP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175506" y="391768"/>
            <a:ext cx="8425694" cy="16329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000" b="1" u="sng" dirty="0" smtClean="0">
                <a:solidFill>
                  <a:schemeClr val="tx1"/>
                </a:solidFill>
              </a:rPr>
              <a:t>La </a:t>
            </a:r>
            <a:r>
              <a:rPr lang="fr-FR" sz="2000" b="1" u="sng" dirty="0">
                <a:solidFill>
                  <a:schemeClr val="tx1"/>
                </a:solidFill>
              </a:rPr>
              <a:t>Psychoéducation</a:t>
            </a:r>
            <a:r>
              <a:rPr lang="fr-FR" sz="2000" b="1" dirty="0">
                <a:solidFill>
                  <a:schemeClr val="tx1"/>
                </a:solidFill>
              </a:rPr>
              <a:t> 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chemeClr val="tx1"/>
                </a:solidFill>
              </a:rPr>
              <a:t>« PROGRAMME MIEUX VIVRE CHEZ SOI »(Créé en 2022)</a:t>
            </a:r>
            <a:r>
              <a:rPr lang="fr-FR" sz="2000" b="1" u="sng" dirty="0" smtClean="0">
                <a:solidFill>
                  <a:schemeClr val="tx1"/>
                </a:solidFill>
              </a:rPr>
              <a:t/>
            </a:r>
            <a:br>
              <a:rPr lang="fr-FR" sz="2000" b="1" u="sng" dirty="0" smtClean="0">
                <a:solidFill>
                  <a:schemeClr val="tx1"/>
                </a:solidFill>
              </a:rPr>
            </a:br>
            <a:endParaRPr lang="fr-FR" sz="2000" b="1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83460" y="5022446"/>
            <a:ext cx="7555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 smtClean="0"/>
              <a:t>Programme pour améliorer le plaisir et la motivation:</a:t>
            </a:r>
          </a:p>
          <a:p>
            <a:pPr algn="just"/>
            <a:endParaRPr lang="fr-FR" b="1" u="sng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/>
              <a:t>P</a:t>
            </a:r>
            <a:r>
              <a:rPr lang="fr-FR" b="1" dirty="0" smtClean="0"/>
              <a:t>EPS</a:t>
            </a:r>
            <a:r>
              <a:rPr lang="fr-FR" b="1" dirty="0"/>
              <a:t> </a:t>
            </a:r>
            <a:r>
              <a:rPr lang="fr-FR" dirty="0" smtClean="0"/>
              <a:t>:</a:t>
            </a:r>
            <a:r>
              <a:rPr lang="fr-FR" sz="1600" dirty="0" smtClean="0"/>
              <a:t>  programme </a:t>
            </a:r>
            <a:r>
              <a:rPr lang="fr-FR" sz="1600" dirty="0"/>
              <a:t>groupal qui cherche à réduire l’anhédonie et l’apathie en augmentant le contrôle des émotions </a:t>
            </a:r>
            <a:r>
              <a:rPr lang="fr-FR" sz="1600" dirty="0" smtClean="0"/>
              <a:t>positives.</a:t>
            </a:r>
            <a:endParaRPr lang="fr-FR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77844" y="1220869"/>
            <a:ext cx="876226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r-FR" sz="2000" dirty="0"/>
              <a:t>Programme transversal d’</a:t>
            </a:r>
            <a:r>
              <a:rPr lang="fr-FR" sz="2000" dirty="0" err="1"/>
              <a:t>empowerment</a:t>
            </a:r>
            <a:r>
              <a:rPr lang="fr-FR" sz="2000" dirty="0"/>
              <a:t> (12 séances) basé sur le Modèle Stress-Vulnérabilité-Compétences</a:t>
            </a:r>
            <a:r>
              <a:rPr lang="fr-FR" sz="2000" dirty="0" smtClean="0"/>
              <a:t>:</a:t>
            </a:r>
          </a:p>
          <a:p>
            <a:pPr lvl="1" algn="just"/>
            <a:endParaRPr lang="fr-FR" sz="2000" dirty="0"/>
          </a:p>
          <a:p>
            <a:pPr marL="1657350" lvl="3" indent="-285750" algn="just">
              <a:buFont typeface="Wingdings" panose="05000000000000000000" pitchFamily="2" charset="2"/>
              <a:buChar char="§"/>
            </a:pPr>
            <a:r>
              <a:rPr lang="fr-FR" sz="1600" dirty="0"/>
              <a:t>les troubles psychiques et les </a:t>
            </a:r>
            <a:r>
              <a:rPr lang="fr-FR" sz="1600" dirty="0" smtClean="0"/>
              <a:t>traitements</a:t>
            </a:r>
          </a:p>
          <a:p>
            <a:pPr marL="1657350" lvl="3" indent="-285750" algn="just">
              <a:buFont typeface="Wingdings" panose="05000000000000000000" pitchFamily="2" charset="2"/>
              <a:buChar char="§"/>
            </a:pPr>
            <a:r>
              <a:rPr lang="fr-FR" sz="1600" dirty="0" smtClean="0"/>
              <a:t>l’hygiène </a:t>
            </a:r>
            <a:r>
              <a:rPr lang="fr-FR" sz="1600" dirty="0"/>
              <a:t>de </a:t>
            </a:r>
            <a:r>
              <a:rPr lang="fr-FR" sz="1600" dirty="0" smtClean="0"/>
              <a:t>vie</a:t>
            </a:r>
          </a:p>
          <a:p>
            <a:pPr marL="1657350" lvl="3" indent="-285750" algn="just">
              <a:buFont typeface="Wingdings" panose="05000000000000000000" pitchFamily="2" charset="2"/>
              <a:buChar char="§"/>
            </a:pPr>
            <a:r>
              <a:rPr lang="fr-FR" sz="1600" dirty="0" smtClean="0"/>
              <a:t>la </a:t>
            </a:r>
            <a:r>
              <a:rPr lang="fr-FR" sz="1600" dirty="0"/>
              <a:t>prévention des rechutes </a:t>
            </a:r>
            <a:endParaRPr lang="fr-FR" sz="1600" dirty="0" smtClean="0"/>
          </a:p>
          <a:p>
            <a:pPr marL="1657350" lvl="3" indent="-285750" algn="just">
              <a:buFont typeface="Wingdings" panose="05000000000000000000" pitchFamily="2" charset="2"/>
              <a:buChar char="§"/>
            </a:pPr>
            <a:r>
              <a:rPr lang="fr-FR" sz="1600" dirty="0" smtClean="0"/>
              <a:t>la </a:t>
            </a:r>
            <a:r>
              <a:rPr lang="fr-FR" sz="1600" dirty="0"/>
              <a:t>gestion du </a:t>
            </a:r>
            <a:r>
              <a:rPr lang="fr-FR" sz="1600" dirty="0" smtClean="0"/>
              <a:t>stress</a:t>
            </a:r>
          </a:p>
          <a:p>
            <a:pPr marL="1657350" lvl="3" indent="-285750" algn="just">
              <a:buFont typeface="Wingdings" panose="05000000000000000000" pitchFamily="2" charset="2"/>
              <a:buChar char="§"/>
            </a:pPr>
            <a:r>
              <a:rPr lang="fr-FR" sz="1600" dirty="0" smtClean="0"/>
              <a:t>la </a:t>
            </a:r>
            <a:r>
              <a:rPr lang="fr-FR" sz="1600" dirty="0"/>
              <a:t>stigmatisation </a:t>
            </a:r>
            <a:endParaRPr lang="fr-FR" sz="1600" dirty="0" smtClean="0"/>
          </a:p>
          <a:p>
            <a:pPr marL="1657350" lvl="3" indent="-285750" algn="just">
              <a:buFont typeface="Wingdings" panose="05000000000000000000" pitchFamily="2" charset="2"/>
              <a:buChar char="§"/>
            </a:pPr>
            <a:endParaRPr lang="fr-FR" dirty="0"/>
          </a:p>
          <a:p>
            <a:r>
              <a:rPr lang="fr-FR" sz="2000" b="1" dirty="0" smtClean="0"/>
              <a:t>       </a:t>
            </a:r>
            <a:r>
              <a:rPr lang="fr-FR" sz="2000" b="1" u="sng" dirty="0" smtClean="0"/>
              <a:t>L’Ergothérapie:</a:t>
            </a:r>
            <a:br>
              <a:rPr lang="fr-FR" sz="2000" b="1" u="sng" dirty="0" smtClean="0"/>
            </a:br>
            <a:endParaRPr lang="fr-FR" sz="2000" b="1" u="sng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 smtClean="0"/>
              <a:t> Programme </a:t>
            </a:r>
            <a:r>
              <a:rPr lang="fr-FR" sz="1600" dirty="0"/>
              <a:t>« Action contre l’inertie »: favorisation des activités signifiantes.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 smtClean="0"/>
              <a:t> Entraînements </a:t>
            </a:r>
            <a:r>
              <a:rPr lang="fr-FR" sz="1600" dirty="0"/>
              <a:t>aux habiletés cognitives et psychosociales.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8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047491" y="519303"/>
            <a:ext cx="8656346" cy="6503289"/>
          </a:xfrm>
        </p:spPr>
        <p:txBody>
          <a:bodyPr>
            <a:noAutofit/>
          </a:bodyPr>
          <a:lstStyle/>
          <a:p>
            <a:pPr algn="just"/>
            <a:r>
              <a:rPr lang="fr-FR" sz="1550" b="1" u="sng" dirty="0">
                <a:solidFill>
                  <a:schemeClr val="tx1"/>
                </a:solidFill>
              </a:rPr>
              <a:t>L’art-thérapie</a:t>
            </a:r>
            <a:r>
              <a:rPr lang="fr-FR" sz="1550" dirty="0">
                <a:solidFill>
                  <a:schemeClr val="tx1"/>
                </a:solidFill>
              </a:rPr>
              <a:t> </a:t>
            </a:r>
            <a:r>
              <a:rPr lang="fr-FR" sz="1550" dirty="0" smtClean="0">
                <a:solidFill>
                  <a:schemeClr val="tx1"/>
                </a:solidFill>
              </a:rPr>
              <a:t>: utilisation </a:t>
            </a:r>
            <a:r>
              <a:rPr lang="fr-FR" sz="1550" dirty="0">
                <a:solidFill>
                  <a:schemeClr val="tx1"/>
                </a:solidFill>
              </a:rPr>
              <a:t>thérapeutique de la création artistique pour appréhender différemment les problématiques de la personne et la conduire à une évolution positive d’elle-même. </a:t>
            </a:r>
            <a:endParaRPr lang="fr-FR" sz="155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1550" dirty="0" smtClean="0">
                <a:solidFill>
                  <a:schemeClr val="tx1"/>
                </a:solidFill>
              </a:rPr>
              <a:t>  Effets principaux: </a:t>
            </a:r>
          </a:p>
          <a:p>
            <a:pPr lvl="2" algn="just"/>
            <a:r>
              <a:rPr lang="fr-FR" sz="1600" dirty="0" smtClean="0">
                <a:solidFill>
                  <a:schemeClr val="tx1"/>
                </a:solidFill>
              </a:rPr>
              <a:t>l’augmentation </a:t>
            </a:r>
            <a:r>
              <a:rPr lang="fr-FR" sz="1600" dirty="0">
                <a:solidFill>
                  <a:schemeClr val="tx1"/>
                </a:solidFill>
              </a:rPr>
              <a:t>de la confiance et de l’estime de </a:t>
            </a:r>
            <a:r>
              <a:rPr lang="fr-FR" sz="1600" dirty="0" smtClean="0">
                <a:solidFill>
                  <a:schemeClr val="tx1"/>
                </a:solidFill>
              </a:rPr>
              <a:t>soi</a:t>
            </a:r>
            <a:endParaRPr lang="fr-FR" sz="1600" dirty="0">
              <a:solidFill>
                <a:schemeClr val="tx1"/>
              </a:solidFill>
            </a:endParaRPr>
          </a:p>
          <a:p>
            <a:pPr lvl="2" algn="just"/>
            <a:r>
              <a:rPr lang="fr-FR" sz="1600" dirty="0" smtClean="0">
                <a:solidFill>
                  <a:schemeClr val="tx1"/>
                </a:solidFill>
              </a:rPr>
              <a:t> amélioration </a:t>
            </a:r>
            <a:r>
              <a:rPr lang="fr-FR" sz="1600" dirty="0">
                <a:solidFill>
                  <a:schemeClr val="tx1"/>
                </a:solidFill>
              </a:rPr>
              <a:t>de la qualité de vie et des interactions </a:t>
            </a:r>
            <a:r>
              <a:rPr lang="fr-FR" sz="1600" dirty="0" smtClean="0">
                <a:solidFill>
                  <a:schemeClr val="tx1"/>
                </a:solidFill>
              </a:rPr>
              <a:t>sociale</a:t>
            </a:r>
          </a:p>
          <a:p>
            <a:pPr lvl="2"/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baisse du </a:t>
            </a:r>
            <a:r>
              <a:rPr lang="fr-FR" sz="1600" dirty="0" smtClean="0">
                <a:solidFill>
                  <a:schemeClr val="tx1"/>
                </a:solidFill>
              </a:rPr>
              <a:t>sentiment  d’exclusion</a:t>
            </a:r>
            <a:r>
              <a:rPr lang="fr-FR" sz="1600" dirty="0">
                <a:solidFill>
                  <a:schemeClr val="tx1"/>
                </a:solidFill>
              </a:rPr>
              <a:t>, </a:t>
            </a:r>
            <a:r>
              <a:rPr lang="fr-FR" sz="1600" dirty="0" smtClean="0">
                <a:solidFill>
                  <a:schemeClr val="tx1"/>
                </a:solidFill>
              </a:rPr>
              <a:t>d’isolement ainsi</a:t>
            </a:r>
          </a:p>
          <a:p>
            <a:pPr lvl="2"/>
            <a:r>
              <a:rPr lang="fr-FR" sz="1600" dirty="0" smtClean="0">
                <a:solidFill>
                  <a:schemeClr val="tx1"/>
                </a:solidFill>
              </a:rPr>
              <a:t>réduction </a:t>
            </a:r>
            <a:r>
              <a:rPr lang="fr-FR" sz="1600" dirty="0">
                <a:solidFill>
                  <a:schemeClr val="tx1"/>
                </a:solidFill>
              </a:rPr>
              <a:t>des symptômes (notamment dépressif et anxiété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  <a:endParaRPr lang="fr-FR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1550" dirty="0">
              <a:solidFill>
                <a:schemeClr val="tx1"/>
              </a:solidFill>
            </a:endParaRPr>
          </a:p>
          <a:p>
            <a:pPr algn="just"/>
            <a:r>
              <a:rPr lang="fr-FR" sz="1550" b="1" u="sng" dirty="0">
                <a:solidFill>
                  <a:schemeClr val="tx1"/>
                </a:solidFill>
              </a:rPr>
              <a:t>Le Théâtre</a:t>
            </a:r>
            <a:r>
              <a:rPr lang="fr-FR" sz="1550" dirty="0">
                <a:solidFill>
                  <a:schemeClr val="tx1"/>
                </a:solidFill>
              </a:rPr>
              <a:t> : Outil de médiation thérapeutique de groupe, adapté aux techniques de réhabilitation psychosociale.</a:t>
            </a:r>
          </a:p>
          <a:p>
            <a:pPr marL="0" indent="0" algn="just">
              <a:buNone/>
            </a:pPr>
            <a:r>
              <a:rPr lang="fr-FR" sz="1550" dirty="0">
                <a:solidFill>
                  <a:schemeClr val="tx1"/>
                </a:solidFill>
              </a:rPr>
              <a:t> </a:t>
            </a:r>
            <a:r>
              <a:rPr lang="fr-FR" sz="1550" dirty="0" smtClean="0">
                <a:solidFill>
                  <a:schemeClr val="tx1"/>
                </a:solidFill>
              </a:rPr>
              <a:t>      Effets principaux: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fr-FR" sz="1550" dirty="0" smtClean="0">
                <a:solidFill>
                  <a:schemeClr val="tx1"/>
                </a:solidFill>
              </a:rPr>
              <a:t>mieux-être psychique et à tendre vers </a:t>
            </a:r>
            <a:r>
              <a:rPr lang="fr-FR" sz="1550" dirty="0">
                <a:solidFill>
                  <a:schemeClr val="tx1"/>
                </a:solidFill>
              </a:rPr>
              <a:t>un processus de </a:t>
            </a:r>
            <a:r>
              <a:rPr lang="fr-FR" sz="1550" dirty="0" smtClean="0">
                <a:solidFill>
                  <a:schemeClr val="tx1"/>
                </a:solidFill>
              </a:rPr>
              <a:t>rétablissement.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fr-FR" sz="1550" dirty="0" smtClean="0">
                <a:solidFill>
                  <a:schemeClr val="tx1"/>
                </a:solidFill>
              </a:rPr>
              <a:t>valorisation</a:t>
            </a:r>
            <a:r>
              <a:rPr lang="fr-FR" sz="1550" dirty="0">
                <a:solidFill>
                  <a:schemeClr val="tx1"/>
                </a:solidFill>
              </a:rPr>
              <a:t>, </a:t>
            </a:r>
            <a:r>
              <a:rPr lang="fr-FR" sz="1550" dirty="0" smtClean="0">
                <a:solidFill>
                  <a:schemeClr val="tx1"/>
                </a:solidFill>
              </a:rPr>
              <a:t>épanouissement </a:t>
            </a:r>
            <a:r>
              <a:rPr lang="fr-FR" sz="1550" dirty="0">
                <a:solidFill>
                  <a:schemeClr val="tx1"/>
                </a:solidFill>
              </a:rPr>
              <a:t>et </a:t>
            </a:r>
            <a:r>
              <a:rPr lang="fr-FR" sz="1550" dirty="0" smtClean="0">
                <a:solidFill>
                  <a:schemeClr val="tx1"/>
                </a:solidFill>
              </a:rPr>
              <a:t>affirmation </a:t>
            </a:r>
            <a:r>
              <a:rPr lang="fr-FR" sz="1550" dirty="0">
                <a:solidFill>
                  <a:schemeClr val="tx1"/>
                </a:solidFill>
              </a:rPr>
              <a:t>de soi</a:t>
            </a:r>
            <a:r>
              <a:rPr lang="fr-FR" sz="1550" dirty="0" smtClean="0">
                <a:solidFill>
                  <a:schemeClr val="tx1"/>
                </a:solidFill>
              </a:rPr>
              <a:t>.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fr-FR" sz="1550" dirty="0">
                <a:solidFill>
                  <a:schemeClr val="tx1"/>
                </a:solidFill>
              </a:rPr>
              <a:t>l</a:t>
            </a:r>
            <a:r>
              <a:rPr lang="fr-FR" sz="1550" dirty="0" smtClean="0">
                <a:solidFill>
                  <a:schemeClr val="tx1"/>
                </a:solidFill>
              </a:rPr>
              <a:t>utter contre l’auto-stigmatisation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fr-FR" sz="1550" dirty="0">
                <a:solidFill>
                  <a:schemeClr val="tx1"/>
                </a:solidFill>
              </a:rPr>
              <a:t>f</a:t>
            </a:r>
            <a:r>
              <a:rPr lang="fr-FR" sz="1550" dirty="0" smtClean="0">
                <a:solidFill>
                  <a:schemeClr val="tx1"/>
                </a:solidFill>
              </a:rPr>
              <a:t>avoriser le développement d’une identité positive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fr-FR" sz="1550" dirty="0">
                <a:solidFill>
                  <a:schemeClr val="tx1"/>
                </a:solidFill>
              </a:rPr>
              <a:t>r</a:t>
            </a:r>
            <a:r>
              <a:rPr lang="fr-FR" sz="1550" dirty="0" smtClean="0">
                <a:solidFill>
                  <a:schemeClr val="tx1"/>
                </a:solidFill>
              </a:rPr>
              <a:t>econnaitre les préjugés négatifs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fr-FR" sz="1550" dirty="0">
                <a:solidFill>
                  <a:schemeClr val="tx1"/>
                </a:solidFill>
              </a:rPr>
              <a:t>r</a:t>
            </a:r>
            <a:r>
              <a:rPr lang="fr-FR" sz="1550" dirty="0" smtClean="0">
                <a:solidFill>
                  <a:schemeClr val="tx1"/>
                </a:solidFill>
              </a:rPr>
              <a:t>enforcer l’</a:t>
            </a:r>
            <a:r>
              <a:rPr lang="fr-FR" sz="1550" dirty="0" err="1" smtClean="0">
                <a:solidFill>
                  <a:schemeClr val="tx1"/>
                </a:solidFill>
              </a:rPr>
              <a:t>empowerment</a:t>
            </a:r>
            <a:endParaRPr lang="fr-FR" sz="155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1550" dirty="0" smtClean="0">
                <a:solidFill>
                  <a:schemeClr val="tx1"/>
                </a:solidFill>
              </a:rPr>
              <a:t>.</a:t>
            </a:r>
            <a:endParaRPr lang="fr-FR" sz="1550" dirty="0">
              <a:solidFill>
                <a:schemeClr val="tx1"/>
              </a:solidFill>
            </a:endParaRPr>
          </a:p>
        </p:txBody>
      </p:sp>
      <p:pic>
        <p:nvPicPr>
          <p:cNvPr id="3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35024" y="140827"/>
            <a:ext cx="424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r>
              <a:rPr lang="fr-FR" b="1" u="sng" dirty="0"/>
              <a:t>Ateliers d’affirmation de soi.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70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175507" y="332307"/>
            <a:ext cx="7968494" cy="50608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dirty="0">
              <a:solidFill>
                <a:schemeClr val="tx1"/>
              </a:solidFill>
            </a:endParaRPr>
          </a:p>
          <a:p>
            <a:pPr algn="just"/>
            <a:r>
              <a:rPr lang="fr-FR" u="sng" dirty="0" smtClean="0">
                <a:solidFill>
                  <a:schemeClr val="tx1"/>
                </a:solidFill>
              </a:rPr>
              <a:t>Ateliers </a:t>
            </a:r>
            <a:r>
              <a:rPr lang="fr-FR" u="sng" dirty="0">
                <a:solidFill>
                  <a:schemeClr val="tx1"/>
                </a:solidFill>
              </a:rPr>
              <a:t>d’expression </a:t>
            </a:r>
            <a:r>
              <a:rPr lang="fr-FR" dirty="0" smtClean="0">
                <a:solidFill>
                  <a:schemeClr val="tx1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fr-FR" dirty="0" smtClean="0">
                <a:solidFill>
                  <a:schemeClr val="tx1"/>
                </a:solidFill>
              </a:rPr>
              <a:t>     - artistique </a:t>
            </a:r>
            <a:r>
              <a:rPr lang="fr-FR" dirty="0">
                <a:solidFill>
                  <a:schemeClr val="tx1"/>
                </a:solidFill>
              </a:rPr>
              <a:t>et créatif : dessin, peinture, écriture, photo, chant…                          </a:t>
            </a:r>
            <a:endParaRPr lang="fr-FR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dirty="0" smtClean="0">
                <a:solidFill>
                  <a:schemeClr val="tx1"/>
                </a:solidFill>
              </a:rPr>
              <a:t>     - physique</a:t>
            </a:r>
            <a:r>
              <a:rPr lang="fr-FR" dirty="0">
                <a:solidFill>
                  <a:schemeClr val="tx1"/>
                </a:solidFill>
              </a:rPr>
              <a:t> : piscine, VTT, randonnée, sport santé…</a:t>
            </a:r>
          </a:p>
          <a:p>
            <a:pPr marL="0" indent="0" algn="just">
              <a:buNone/>
            </a:pPr>
            <a:endParaRPr lang="fr-FR" sz="800" u="sng" dirty="0" smtClean="0">
              <a:solidFill>
                <a:schemeClr val="tx1"/>
              </a:solidFill>
            </a:endParaRPr>
          </a:p>
          <a:p>
            <a:pPr algn="just"/>
            <a:r>
              <a:rPr lang="fr-FR" u="sng" dirty="0" smtClean="0">
                <a:solidFill>
                  <a:schemeClr val="tx1"/>
                </a:solidFill>
              </a:rPr>
              <a:t>Atelier </a:t>
            </a:r>
            <a:r>
              <a:rPr lang="fr-FR" u="sng" dirty="0">
                <a:solidFill>
                  <a:schemeClr val="tx1"/>
                </a:solidFill>
              </a:rPr>
              <a:t>cuisine thérapeutique</a:t>
            </a:r>
            <a:endParaRPr lang="fr-FR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800" u="sng" dirty="0" smtClean="0">
              <a:solidFill>
                <a:schemeClr val="tx1"/>
              </a:solidFill>
            </a:endParaRPr>
          </a:p>
          <a:p>
            <a:pPr algn="just"/>
            <a:r>
              <a:rPr lang="fr-FR" u="sng" dirty="0" smtClean="0">
                <a:solidFill>
                  <a:schemeClr val="tx1"/>
                </a:solidFill>
              </a:rPr>
              <a:t>Atelier </a:t>
            </a:r>
            <a:r>
              <a:rPr lang="fr-FR" u="sng" dirty="0">
                <a:solidFill>
                  <a:schemeClr val="tx1"/>
                </a:solidFill>
              </a:rPr>
              <a:t>d’aide à la réinsertion</a:t>
            </a:r>
            <a:r>
              <a:rPr lang="fr-FR" dirty="0">
                <a:solidFill>
                  <a:schemeClr val="tx1"/>
                </a:solidFill>
              </a:rPr>
              <a:t> : menuiserie, jardin, couture, atelier du petit journal de </a:t>
            </a:r>
            <a:r>
              <a:rPr lang="fr-FR" dirty="0" err="1">
                <a:solidFill>
                  <a:schemeClr val="tx1"/>
                </a:solidFill>
              </a:rPr>
              <a:t>réhab</a:t>
            </a:r>
            <a:r>
              <a:rPr lang="fr-FR" dirty="0">
                <a:solidFill>
                  <a:schemeClr val="tx1"/>
                </a:solidFill>
              </a:rPr>
              <a:t>...</a:t>
            </a:r>
          </a:p>
          <a:p>
            <a:pPr marL="0" indent="0" algn="just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335024" y="140827"/>
            <a:ext cx="424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r>
              <a:rPr lang="fr-FR" b="1" u="sng" dirty="0"/>
              <a:t>Ateliers d’affirmation de </a:t>
            </a:r>
            <a:r>
              <a:rPr lang="fr-FR" b="1" u="sng" dirty="0" smtClean="0"/>
              <a:t>soi (suite).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335024" y="3914251"/>
            <a:ext cx="424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Psychothérapies</a:t>
            </a:r>
            <a:endParaRPr lang="fr-FR" u="sng" dirty="0"/>
          </a:p>
        </p:txBody>
      </p:sp>
      <p:sp>
        <p:nvSpPr>
          <p:cNvPr id="2" name="ZoneTexte 1"/>
          <p:cNvSpPr txBox="1"/>
          <p:nvPr/>
        </p:nvSpPr>
        <p:spPr>
          <a:xfrm>
            <a:off x="1947212" y="4469807"/>
            <a:ext cx="2366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En individuel</a:t>
            </a:r>
            <a:br>
              <a:rPr lang="fr-FR" dirty="0" smtClean="0"/>
            </a:b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Groupes de parole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7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79865244"/>
              </p:ext>
            </p:extLst>
          </p:nvPr>
        </p:nvGraphicFramePr>
        <p:xfrm>
          <a:off x="1424886" y="742853"/>
          <a:ext cx="8018371" cy="555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77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74" y="1013460"/>
            <a:ext cx="8892540" cy="51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8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7A504-275E-D641-96A7-CC96EA22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65" y="549085"/>
            <a:ext cx="7560725" cy="1237488"/>
          </a:xfrm>
        </p:spPr>
        <p:txBody>
          <a:bodyPr>
            <a:normAutofit/>
          </a:bodyPr>
          <a:lstStyle/>
          <a:p>
            <a:pPr algn="ctr"/>
            <a:r>
              <a:rPr lang="fr-FR" sz="4500" b="1" u="sng" dirty="0" smtClean="0">
                <a:solidFill>
                  <a:schemeClr val="tx1"/>
                </a:solidFill>
              </a:rPr>
              <a:t>EPSMD </a:t>
            </a:r>
            <a:r>
              <a:rPr lang="fr-FR" sz="4500" b="1" u="sng" dirty="0">
                <a:solidFill>
                  <a:schemeClr val="tx1"/>
                </a:solidFill>
              </a:rPr>
              <a:t>de l’Aisne (02)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268580-569D-3941-AEDE-CF100361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05" y="1949134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         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500" b="1" dirty="0" smtClean="0">
                <a:solidFill>
                  <a:schemeClr val="tx1"/>
                </a:solidFill>
              </a:rPr>
              <a:t>PRÉSENTATION DU SERVICE DE RÉHABILITATION</a:t>
            </a:r>
            <a:endParaRPr lang="fr-FR" sz="4500" b="1" dirty="0">
              <a:solidFill>
                <a:schemeClr val="tx1"/>
              </a:solidFill>
            </a:endParaRPr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486FE5E-EC11-B94A-93C3-23FA18D2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06" y="398915"/>
            <a:ext cx="8463794" cy="687878"/>
          </a:xfrm>
        </p:spPr>
        <p:txBody>
          <a:bodyPr/>
          <a:lstStyle/>
          <a:p>
            <a:pPr algn="ctr"/>
            <a:r>
              <a:rPr lang="fr-FR" dirty="0" smtClean="0"/>
              <a:t>PROGRAMMES DESTINÉS A L’ENTOURAGE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175506" y="1373678"/>
            <a:ext cx="8616887" cy="5190503"/>
          </a:xfrm>
        </p:spPr>
        <p:txBody>
          <a:bodyPr>
            <a:normAutofit/>
          </a:bodyPr>
          <a:lstStyle/>
          <a:p>
            <a:pPr algn="just"/>
            <a:r>
              <a:rPr lang="fr-FR" b="1" dirty="0" smtClean="0">
                <a:solidFill>
                  <a:schemeClr val="tx1"/>
                </a:solidFill>
              </a:rPr>
              <a:t>L’HDJ </a:t>
            </a:r>
            <a:r>
              <a:rPr lang="fr-FR" b="1" dirty="0">
                <a:solidFill>
                  <a:schemeClr val="tx1"/>
                </a:solidFill>
              </a:rPr>
              <a:t>accueille les rencontres des programmes de </a:t>
            </a:r>
            <a:r>
              <a:rPr lang="fr-FR" b="1" dirty="0" smtClean="0">
                <a:solidFill>
                  <a:schemeClr val="tx1"/>
                </a:solidFill>
              </a:rPr>
              <a:t>psychoéducation des familles</a:t>
            </a:r>
            <a:r>
              <a:rPr lang="fr-FR" b="1" dirty="0">
                <a:solidFill>
                  <a:schemeClr val="tx1"/>
                </a:solidFill>
              </a:rPr>
              <a:t> : </a:t>
            </a:r>
            <a:r>
              <a:rPr lang="fr-FR" b="1" dirty="0" err="1">
                <a:solidFill>
                  <a:schemeClr val="tx1"/>
                </a:solidFill>
              </a:rPr>
              <a:t>P</a:t>
            </a:r>
            <a:r>
              <a:rPr lang="fr-FR" b="1" dirty="0" err="1" smtClean="0">
                <a:solidFill>
                  <a:schemeClr val="tx1"/>
                </a:solidFill>
              </a:rPr>
              <a:t>rofamille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chemeClr val="tx1"/>
                </a:solidFill>
              </a:rPr>
              <a:t>et bref.</a:t>
            </a:r>
          </a:p>
          <a:p>
            <a:pPr marL="0" indent="0" algn="just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10" y="2093913"/>
            <a:ext cx="3063755" cy="21805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214" y="2395619"/>
            <a:ext cx="2874630" cy="33101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7409" y="3356223"/>
            <a:ext cx="201452" cy="2983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66065" y="4444115"/>
            <a:ext cx="281055" cy="416232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844851" y="4400930"/>
            <a:ext cx="523482" cy="456252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66432" y="3043065"/>
            <a:ext cx="201452" cy="2983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64254" y="3824008"/>
            <a:ext cx="201452" cy="29834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64980" y="4615732"/>
            <a:ext cx="201452" cy="2983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275" y="5623839"/>
            <a:ext cx="3177429" cy="115884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736209" y="5659877"/>
            <a:ext cx="1264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50A3CD"/>
                </a:solidFill>
              </a:rPr>
              <a:t>+</a:t>
            </a:r>
            <a:endParaRPr lang="fr-FR" sz="6000" dirty="0">
              <a:solidFill>
                <a:srgbClr val="50A3CD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999249" y="4508949"/>
            <a:ext cx="3467819" cy="51190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524810" y="4612398"/>
            <a:ext cx="272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Lancement en 2019</a:t>
            </a:r>
            <a:endParaRPr lang="fr-FR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999249" y="5070751"/>
            <a:ext cx="3467819" cy="51190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719514" y="5155628"/>
            <a:ext cx="272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animatrices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66135" y="2427953"/>
            <a:ext cx="201452" cy="298343"/>
          </a:xfrm>
          <a:prstGeom prst="rect">
            <a:avLst/>
          </a:prstGeom>
        </p:spPr>
      </p:pic>
      <p:sp>
        <p:nvSpPr>
          <p:cNvPr id="22" name="Rectangle à coins arrondis 21"/>
          <p:cNvSpPr/>
          <p:nvPr/>
        </p:nvSpPr>
        <p:spPr>
          <a:xfrm>
            <a:off x="977642" y="5651654"/>
            <a:ext cx="3467819" cy="51190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441617" y="5726207"/>
            <a:ext cx="272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sessions organisées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999249" y="6252583"/>
            <a:ext cx="3467819" cy="51190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272713" y="6354190"/>
            <a:ext cx="272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 participants recrutés</a:t>
            </a:r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7584079" y="5053729"/>
            <a:ext cx="3467819" cy="51190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8303169" y="5089358"/>
            <a:ext cx="272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Lancement en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8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25846-536C-6647-AFFC-250B7E89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407" y="553212"/>
            <a:ext cx="6693642" cy="850201"/>
          </a:xfrm>
        </p:spPr>
        <p:txBody>
          <a:bodyPr>
            <a:normAutofit/>
          </a:bodyPr>
          <a:lstStyle/>
          <a:p>
            <a:r>
              <a:rPr lang="fr-FR" dirty="0" smtClean="0"/>
              <a:t>Exemple d’un parcours </a:t>
            </a:r>
            <a:r>
              <a:rPr lang="fr-FR" dirty="0"/>
              <a:t>patient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E89888-30F1-6845-ABF6-3D817F7D8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fr-FR" dirty="0" smtClean="0"/>
              <a:t>Monsieur K.</a:t>
            </a:r>
            <a:endParaRPr lang="fr-FR" dirty="0"/>
          </a:p>
          <a:p>
            <a:r>
              <a:rPr lang="fr-FR" dirty="0"/>
              <a:t>46 </a:t>
            </a:r>
            <a:r>
              <a:rPr lang="fr-FR" dirty="0" smtClean="0"/>
              <a:t>ans</a:t>
            </a:r>
            <a:endParaRPr lang="fr-FR" dirty="0"/>
          </a:p>
          <a:p>
            <a:r>
              <a:rPr lang="fr-FR" dirty="0"/>
              <a:t>Diagnostic : </a:t>
            </a:r>
            <a:r>
              <a:rPr lang="fr-FR" dirty="0" smtClean="0"/>
              <a:t>schizophrénie paranoïde (2006)</a:t>
            </a:r>
            <a:endParaRPr lang="fr-FR" dirty="0"/>
          </a:p>
          <a:p>
            <a:r>
              <a:rPr lang="fr-FR" dirty="0" smtClean="0"/>
              <a:t>Célibataire, </a:t>
            </a:r>
            <a:r>
              <a:rPr lang="fr-FR" dirty="0"/>
              <a:t>sans </a:t>
            </a:r>
            <a:r>
              <a:rPr lang="fr-FR" dirty="0" smtClean="0"/>
              <a:t>enfant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smtClean="0"/>
              <a:t>travaillé </a:t>
            </a:r>
            <a:r>
              <a:rPr lang="fr-FR" dirty="0"/>
              <a:t>dans le </a:t>
            </a:r>
            <a:r>
              <a:rPr lang="fr-FR" dirty="0" smtClean="0"/>
              <a:t>bâtiment</a:t>
            </a:r>
            <a:endParaRPr lang="fr-FR" dirty="0"/>
          </a:p>
          <a:p>
            <a:r>
              <a:rPr lang="fr-FR" dirty="0" smtClean="0"/>
              <a:t>Touche l’AAH</a:t>
            </a:r>
            <a:endParaRPr lang="fr-FR" dirty="0"/>
          </a:p>
          <a:p>
            <a:r>
              <a:rPr lang="fr-FR" dirty="0"/>
              <a:t>Vit dans un centre </a:t>
            </a:r>
            <a:r>
              <a:rPr lang="fr-FR" dirty="0" smtClean="0"/>
              <a:t>d’hébergement</a:t>
            </a:r>
            <a:endParaRPr lang="fr-FR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5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7043AE-BA3A-0646-B555-48BC0B56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hevron 5"/>
          <p:cNvSpPr/>
          <p:nvPr/>
        </p:nvSpPr>
        <p:spPr>
          <a:xfrm>
            <a:off x="300504" y="2843388"/>
            <a:ext cx="2549039" cy="1056020"/>
          </a:xfrm>
          <a:prstGeom prst="chevr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Chevron 4"/>
          <p:cNvSpPr txBox="1"/>
          <p:nvPr/>
        </p:nvSpPr>
        <p:spPr>
          <a:xfrm>
            <a:off x="713754" y="2859963"/>
            <a:ext cx="1685335" cy="10560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013" tIns="34671" rIns="34671" bIns="34671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kern="1200" dirty="0" smtClean="0"/>
              <a:t>Service d’admission</a:t>
            </a:r>
            <a:endParaRPr lang="fr-FR" kern="1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2373021" y="2592445"/>
            <a:ext cx="2870266" cy="1523591"/>
            <a:chOff x="1411570" y="272686"/>
            <a:chExt cx="3937975" cy="2099727"/>
          </a:xfrm>
        </p:grpSpPr>
        <p:sp>
          <p:nvSpPr>
            <p:cNvPr id="9" name="Chevron 8"/>
            <p:cNvSpPr/>
            <p:nvPr/>
          </p:nvSpPr>
          <p:spPr>
            <a:xfrm>
              <a:off x="1411570" y="592664"/>
              <a:ext cx="3937975" cy="1507063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4"/>
            <p:cNvSpPr txBox="1"/>
            <p:nvPr/>
          </p:nvSpPr>
          <p:spPr>
            <a:xfrm>
              <a:off x="2007301" y="272686"/>
              <a:ext cx="2746511" cy="20997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 smtClean="0"/>
                <a:t>Service de réhabilitation en intra (</a:t>
              </a:r>
              <a:r>
                <a:rPr lang="fr-FR" sz="1600" dirty="0" err="1"/>
                <a:t>T</a:t>
              </a:r>
              <a:r>
                <a:rPr lang="fr-FR" sz="1600" kern="1200" dirty="0" err="1" smtClean="0"/>
                <a:t>osquelles</a:t>
              </a:r>
              <a:r>
                <a:rPr lang="fr-FR" sz="1600" kern="1200" dirty="0" smtClean="0"/>
                <a:t>)</a:t>
              </a:r>
              <a:endParaRPr lang="fr-FR" sz="1600" kern="12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279384" y="2659911"/>
            <a:ext cx="4363640" cy="1456125"/>
            <a:chOff x="3810964" y="742690"/>
            <a:chExt cx="5732055" cy="2146586"/>
          </a:xfrm>
          <a:solidFill>
            <a:schemeClr val="accent5">
              <a:lumMod val="75000"/>
            </a:schemeClr>
          </a:solidFill>
        </p:grpSpPr>
        <p:sp>
          <p:nvSpPr>
            <p:cNvPr id="12" name="Chevron 11"/>
            <p:cNvSpPr/>
            <p:nvPr/>
          </p:nvSpPr>
          <p:spPr>
            <a:xfrm>
              <a:off x="3810964" y="742690"/>
              <a:ext cx="5732055" cy="2146586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/>
            <p:cNvSpPr txBox="1"/>
            <p:nvPr/>
          </p:nvSpPr>
          <p:spPr>
            <a:xfrm>
              <a:off x="4884256" y="888243"/>
              <a:ext cx="3750430" cy="18820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 smtClean="0"/>
                <a:t>Hôpital de jour E. TOULOUSE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 smtClean="0"/>
                <a:t>de SOISSONS</a:t>
              </a:r>
              <a:endParaRPr lang="fr-FR" sz="1600" kern="1200" dirty="0"/>
            </a:p>
          </p:txBody>
        </p:sp>
      </p:grpSp>
      <p:sp>
        <p:nvSpPr>
          <p:cNvPr id="14" name="Accolade ouvrante 13"/>
          <p:cNvSpPr/>
          <p:nvPr/>
        </p:nvSpPr>
        <p:spPr>
          <a:xfrm rot="16200000">
            <a:off x="2563820" y="1988204"/>
            <a:ext cx="431124" cy="4383258"/>
          </a:xfrm>
          <a:prstGeom prst="leftBrac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395247" y="4452442"/>
            <a:ext cx="319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Hospitalisation à temps plein</a:t>
            </a:r>
            <a:endParaRPr lang="fr-FR" dirty="0"/>
          </a:p>
        </p:txBody>
      </p:sp>
      <p:sp>
        <p:nvSpPr>
          <p:cNvPr id="22" name="Chevron 21"/>
          <p:cNvSpPr/>
          <p:nvPr/>
        </p:nvSpPr>
        <p:spPr>
          <a:xfrm>
            <a:off x="4877389" y="2843388"/>
            <a:ext cx="942343" cy="1158442"/>
          </a:xfrm>
          <a:prstGeom prst="chevron">
            <a:avLst>
              <a:gd name="adj" fmla="val 48236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/>
          <a:lstStyle/>
          <a:p>
            <a:r>
              <a:rPr lang="fr-FR" dirty="0" smtClean="0"/>
              <a:t>   Sorite</a:t>
            </a:r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E3325846-536C-6647-AFFC-250B7E8992FB}"/>
              </a:ext>
            </a:extLst>
          </p:cNvPr>
          <p:cNvSpPr txBox="1">
            <a:spLocks/>
          </p:cNvSpPr>
          <p:nvPr/>
        </p:nvSpPr>
        <p:spPr>
          <a:xfrm>
            <a:off x="3209310" y="454724"/>
            <a:ext cx="4028016" cy="850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mtClean="0"/>
              <a:t>Parcours patient </a:t>
            </a:r>
            <a:endParaRPr lang="fr-FR" dirty="0"/>
          </a:p>
        </p:txBody>
      </p:sp>
      <p:cxnSp>
        <p:nvCxnSpPr>
          <p:cNvPr id="24" name="Connecteur droit avec flèche 23"/>
          <p:cNvCxnSpPr>
            <a:stCxn id="22" idx="0"/>
          </p:cNvCxnSpPr>
          <p:nvPr/>
        </p:nvCxnSpPr>
        <p:spPr>
          <a:xfrm flipV="1">
            <a:off x="5121286" y="1744208"/>
            <a:ext cx="397283" cy="1099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223318" y="2113877"/>
            <a:ext cx="697303" cy="857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5619458" y="1374876"/>
            <a:ext cx="9974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CMP 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5948707" y="1953426"/>
            <a:ext cx="1083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SAMSAH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5183970" y="4000788"/>
            <a:ext cx="550234" cy="108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819732" y="4900753"/>
            <a:ext cx="22123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Educateurs (CHRS)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39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9215E-CBAD-2E4C-85B7-F564C555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543" y="535600"/>
            <a:ext cx="3036031" cy="1320800"/>
          </a:xfrm>
        </p:spPr>
        <p:txBody>
          <a:bodyPr/>
          <a:lstStyle/>
          <a:p>
            <a:r>
              <a:rPr lang="fr-FR" dirty="0" smtClean="0"/>
              <a:t>ÉVALUATIONS</a:t>
            </a:r>
            <a:endParaRPr lang="fr-FR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21F48F7-CCFD-1348-A695-C8587D37B251}"/>
              </a:ext>
            </a:extLst>
          </p:cNvPr>
          <p:cNvSpPr txBox="1">
            <a:spLocks/>
          </p:cNvSpPr>
          <p:nvPr/>
        </p:nvSpPr>
        <p:spPr>
          <a:xfrm>
            <a:off x="1007715" y="1991563"/>
            <a:ext cx="918368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Evaluation médicale</a:t>
            </a:r>
          </a:p>
          <a:p>
            <a:r>
              <a:rPr lang="fr-FR" sz="2000" dirty="0" smtClean="0"/>
              <a:t>Bilan neuro psy</a:t>
            </a:r>
          </a:p>
          <a:p>
            <a:r>
              <a:rPr lang="fr-FR" sz="2000" dirty="0" smtClean="0"/>
              <a:t>Bilan d’autonomie : ELADEB, AERES…</a:t>
            </a:r>
          </a:p>
          <a:p>
            <a:r>
              <a:rPr lang="fr-FR" sz="2000" dirty="0" smtClean="0"/>
              <a:t>Echelles psychométriques: IS de </a:t>
            </a:r>
            <a:r>
              <a:rPr lang="fr-FR" sz="2000" dirty="0" err="1" smtClean="0"/>
              <a:t>Birchwood</a:t>
            </a:r>
            <a:r>
              <a:rPr lang="fr-FR" sz="2000" dirty="0" smtClean="0"/>
              <a:t>, ISMI, Estime de soi de Rosenberg, PSS (stress perçu)…</a:t>
            </a:r>
          </a:p>
          <a:p>
            <a:r>
              <a:rPr lang="fr-FR" sz="2000" dirty="0" smtClean="0"/>
              <a:t>Bilan éducatif partagé</a:t>
            </a:r>
          </a:p>
          <a:p>
            <a:r>
              <a:rPr lang="fr-FR" sz="2000" dirty="0" smtClean="0"/>
              <a:t>Bilan ergo: capacités et ressources, activités signifiantes, équilibre de vie…</a:t>
            </a:r>
          </a:p>
          <a:p>
            <a:pPr marL="0" indent="0">
              <a:buNone/>
            </a:pPr>
            <a:endParaRPr lang="fr-FR" sz="2000" dirty="0" smtClean="0"/>
          </a:p>
          <a:p>
            <a:pPr marL="2286000" lvl="5" indent="0">
              <a:buNone/>
            </a:pPr>
            <a:r>
              <a:rPr lang="fr-FR" sz="1400" dirty="0" smtClean="0"/>
              <a:t>     </a:t>
            </a:r>
            <a:r>
              <a:rPr lang="fr-FR" sz="2200" dirty="0" smtClean="0"/>
              <a:t>Synthèse + PSI</a:t>
            </a:r>
          </a:p>
          <a:p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1346662" y="5220392"/>
            <a:ext cx="2028305" cy="598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6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117" y="243840"/>
            <a:ext cx="7020252" cy="918909"/>
          </a:xfrm>
        </p:spPr>
        <p:txBody>
          <a:bodyPr/>
          <a:lstStyle/>
          <a:p>
            <a:r>
              <a:rPr lang="fr-FR" dirty="0"/>
              <a:t>Objectifs de la prise en charge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0F31DD7-2241-004B-ABA9-448B1F0CD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11" y="1162749"/>
            <a:ext cx="9305064" cy="54518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000" b="1" u="sng" dirty="0" smtClean="0"/>
              <a:t>Projet du patient</a:t>
            </a:r>
            <a:r>
              <a:rPr lang="fr-FR" sz="3000" b="1" dirty="0" smtClean="0"/>
              <a:t>: </a:t>
            </a:r>
          </a:p>
          <a:p>
            <a:r>
              <a:rPr lang="fr-FR" sz="3000" dirty="0"/>
              <a:t>T</a:t>
            </a:r>
            <a:r>
              <a:rPr lang="fr-FR" sz="3000" dirty="0" smtClean="0"/>
              <a:t>ravailler en ESAT.</a:t>
            </a:r>
          </a:p>
          <a:p>
            <a:r>
              <a:rPr lang="fr-FR" sz="3000" dirty="0" smtClean="0"/>
              <a:t>Vivre en appartement autonome.</a:t>
            </a:r>
            <a:endParaRPr lang="fr-FR" sz="3000" dirty="0"/>
          </a:p>
          <a:p>
            <a:pPr marL="0" indent="0">
              <a:buNone/>
            </a:pPr>
            <a:r>
              <a:rPr lang="fr-FR" sz="3000" b="1" u="sng" dirty="0" smtClean="0"/>
              <a:t>Objectifs après évaluation </a:t>
            </a:r>
            <a:r>
              <a:rPr lang="fr-FR" sz="3000" b="1" dirty="0" smtClean="0"/>
              <a:t>:</a:t>
            </a:r>
          </a:p>
          <a:p>
            <a:r>
              <a:rPr lang="fr-FR" sz="3000" dirty="0" smtClean="0"/>
              <a:t>Créer une alliance thérapeutique.</a:t>
            </a:r>
          </a:p>
          <a:p>
            <a:r>
              <a:rPr lang="fr-FR" sz="3000" dirty="0" smtClean="0"/>
              <a:t>Lutter contre l’auto-stigmatisation.</a:t>
            </a:r>
          </a:p>
          <a:p>
            <a:r>
              <a:rPr lang="fr-FR" sz="3000" dirty="0" smtClean="0"/>
              <a:t>Favoriser et améliorer l’engagement dans le soin.</a:t>
            </a:r>
          </a:p>
          <a:p>
            <a:r>
              <a:rPr lang="fr-FR" sz="3000" dirty="0" smtClean="0"/>
              <a:t>Maintenir les capacités cognitives</a:t>
            </a:r>
          </a:p>
          <a:p>
            <a:r>
              <a:rPr lang="fr-FR" sz="3000" dirty="0" smtClean="0"/>
              <a:t>Comprendre l’impact de l’hygiène de vie et du stress sur sa santé physique et psychique.</a:t>
            </a:r>
          </a:p>
          <a:p>
            <a:r>
              <a:rPr lang="fr-FR" sz="3000" dirty="0" smtClean="0"/>
              <a:t>Restaurer la confiance en ses choix et sa capacité d’agir.</a:t>
            </a:r>
          </a:p>
          <a:p>
            <a:r>
              <a:rPr lang="fr-FR" sz="3000" dirty="0" smtClean="0"/>
              <a:t>Ouvrir sur la perspective du rétablissement et l’espoir d’une meilleure qualité de vie.</a:t>
            </a:r>
          </a:p>
          <a:p>
            <a:r>
              <a:rPr lang="fr-FR" sz="3000" dirty="0" smtClean="0"/>
              <a:t>Rompre l’isolement social.</a:t>
            </a:r>
          </a:p>
          <a:p>
            <a:endParaRPr lang="fr-FR" sz="3000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9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F1ABE-C394-5C4E-B32D-616855B9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72" y="430214"/>
            <a:ext cx="5728836" cy="1320800"/>
          </a:xfrm>
        </p:spPr>
        <p:txBody>
          <a:bodyPr>
            <a:noAutofit/>
          </a:bodyPr>
          <a:lstStyle/>
          <a:p>
            <a:pPr algn="ctr"/>
            <a:r>
              <a:rPr lang="fr-FR" sz="3500" dirty="0" smtClean="0"/>
              <a:t>PRISE EN CHARGE</a:t>
            </a:r>
            <a:br>
              <a:rPr lang="fr-FR" sz="3500" dirty="0" smtClean="0"/>
            </a:br>
            <a:r>
              <a:rPr lang="fr-FR" sz="3500" dirty="0" smtClean="0"/>
              <a:t>Proposée à Monsieur K. </a:t>
            </a:r>
            <a:endParaRPr lang="fr-FR" sz="3500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6292EC3-0365-4A43-9A82-FD44D7347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57" y="1789606"/>
            <a:ext cx="9169265" cy="506839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Psychoéducation 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fr-FR" dirty="0" smtClean="0">
                <a:solidFill>
                  <a:schemeClr val="tx1"/>
                </a:solidFill>
              </a:rPr>
              <a:t>« Mieux </a:t>
            </a:r>
            <a:r>
              <a:rPr lang="fr-FR" dirty="0">
                <a:solidFill>
                  <a:schemeClr val="tx1"/>
                </a:solidFill>
              </a:rPr>
              <a:t>vivre chez </a:t>
            </a:r>
            <a:r>
              <a:rPr lang="fr-FR" dirty="0" smtClean="0">
                <a:solidFill>
                  <a:schemeClr val="tx1"/>
                </a:solidFill>
              </a:rPr>
              <a:t>soi » </a:t>
            </a:r>
            <a:r>
              <a:rPr lang="fr-FR" dirty="0">
                <a:solidFill>
                  <a:schemeClr val="tx1"/>
                </a:solidFill>
              </a:rPr>
              <a:t>( maladie , traitement et prévention des rechutes, orienté vers le </a:t>
            </a:r>
            <a:r>
              <a:rPr lang="fr-FR" dirty="0" smtClean="0">
                <a:solidFill>
                  <a:schemeClr val="tx1"/>
                </a:solidFill>
              </a:rPr>
              <a:t>rétablissement)- </a:t>
            </a:r>
            <a:r>
              <a:rPr lang="fr-FR" dirty="0">
                <a:solidFill>
                  <a:schemeClr val="tx1"/>
                </a:solidFill>
              </a:rPr>
              <a:t>élaboration mon GPS.</a:t>
            </a:r>
          </a:p>
          <a:p>
            <a:r>
              <a:rPr lang="fr-FR" dirty="0">
                <a:solidFill>
                  <a:schemeClr val="tx1"/>
                </a:solidFill>
              </a:rPr>
              <a:t>Jeux </a:t>
            </a:r>
            <a:r>
              <a:rPr lang="fr-FR" dirty="0" smtClean="0">
                <a:solidFill>
                  <a:schemeClr val="tx1"/>
                </a:solidFill>
              </a:rPr>
              <a:t>cognitifs.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Jeu compétence.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Ergothérapie en individuel et en groupe: stimulation des fonctions cognitives, des capacités de communication, de la confiance en soi, etc.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Atelier cuisine thérapeutique (groupe , Individuel)</a:t>
            </a:r>
          </a:p>
          <a:p>
            <a:r>
              <a:rPr lang="fr-FR" dirty="0">
                <a:solidFill>
                  <a:schemeClr val="tx1"/>
                </a:solidFill>
              </a:rPr>
              <a:t>Programme SCIT.</a:t>
            </a:r>
          </a:p>
          <a:p>
            <a:r>
              <a:rPr lang="fr-FR" dirty="0">
                <a:solidFill>
                  <a:schemeClr val="tx1"/>
                </a:solidFill>
              </a:rPr>
              <a:t>Dixiludo</a:t>
            </a:r>
          </a:p>
          <a:p>
            <a:r>
              <a:rPr lang="fr-FR" dirty="0">
                <a:solidFill>
                  <a:schemeClr val="tx1"/>
                </a:solidFill>
              </a:rPr>
              <a:t>Activité sport santé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Théâtre 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Atelier d’aide </a:t>
            </a:r>
            <a:r>
              <a:rPr lang="fr-FR" dirty="0" smtClean="0">
                <a:solidFill>
                  <a:schemeClr val="tx1"/>
                </a:solidFill>
              </a:rPr>
              <a:t>à </a:t>
            </a:r>
            <a:r>
              <a:rPr lang="fr-FR" dirty="0">
                <a:solidFill>
                  <a:schemeClr val="tx1"/>
                </a:solidFill>
              </a:rPr>
              <a:t>la réinsertion: </a:t>
            </a:r>
            <a:r>
              <a:rPr lang="fr-FR" dirty="0" smtClean="0">
                <a:solidFill>
                  <a:schemeClr val="tx1"/>
                </a:solidFill>
              </a:rPr>
              <a:t>menuiserie, </a:t>
            </a:r>
            <a:r>
              <a:rPr lang="fr-FR" dirty="0">
                <a:solidFill>
                  <a:schemeClr val="tx1"/>
                </a:solidFill>
              </a:rPr>
              <a:t>jardin .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Psychothérapie </a:t>
            </a:r>
            <a:r>
              <a:rPr lang="fr-FR" dirty="0">
                <a:solidFill>
                  <a:schemeClr val="tx1"/>
                </a:solidFill>
              </a:rPr>
              <a:t>+ groupe de parole </a:t>
            </a:r>
          </a:p>
          <a:p>
            <a:r>
              <a:rPr lang="fr-FR" dirty="0">
                <a:solidFill>
                  <a:schemeClr val="tx1"/>
                </a:solidFill>
              </a:rPr>
              <a:t>VAD : transfert des </a:t>
            </a:r>
            <a:r>
              <a:rPr lang="fr-FR" dirty="0" smtClean="0">
                <a:solidFill>
                  <a:schemeClr val="tx1"/>
                </a:solidFill>
              </a:rPr>
              <a:t>compétences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82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74720" y="20482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2390616537"/>
              </p:ext>
            </p:extLst>
          </p:nvPr>
        </p:nvGraphicFramePr>
        <p:xfrm>
          <a:off x="1611630" y="742854"/>
          <a:ext cx="7299614" cy="58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9237306" y="3692241"/>
            <a:ext cx="2220686" cy="942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smtClean="0">
                <a:solidFill>
                  <a:schemeClr val="tx1"/>
                </a:solidFill>
              </a:rPr>
              <a:t>Activités réalisées </a:t>
            </a:r>
          </a:p>
          <a:p>
            <a:pPr algn="r"/>
            <a:r>
              <a:rPr lang="fr-FR" sz="1400" dirty="0" smtClean="0">
                <a:solidFill>
                  <a:schemeClr val="tx1"/>
                </a:solidFill>
              </a:rPr>
              <a:t>par monsieur K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4880" y="4102897"/>
            <a:ext cx="431114" cy="289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7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812292"/>
            <a:ext cx="9444990" cy="5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2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À CE JOUR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60589"/>
            <a:ext cx="8987874" cy="3880773"/>
          </a:xfrm>
        </p:spPr>
        <p:txBody>
          <a:bodyPr/>
          <a:lstStyle/>
          <a:p>
            <a:r>
              <a:rPr lang="fr-FR" dirty="0" smtClean="0"/>
              <a:t>Monsieur K. après avoir intégré un logement en CHRS est actuellement locataire dans une maison relai.</a:t>
            </a:r>
          </a:p>
          <a:p>
            <a:r>
              <a:rPr lang="fr-FR" dirty="0" smtClean="0"/>
              <a:t>La gestion du quotidien est correcte : logement propre et rangé, hygiène personnelle améliorée.</a:t>
            </a:r>
          </a:p>
          <a:p>
            <a:r>
              <a:rPr lang="fr-FR" dirty="0" smtClean="0"/>
              <a:t>Son engagement social s’enrichit, il prend plaisir à participer à des activités de groupe.</a:t>
            </a:r>
          </a:p>
          <a:p>
            <a:r>
              <a:rPr lang="fr-FR" dirty="0" smtClean="0"/>
              <a:t>Monsieur K réalise un stage en ESAT dans le domaine de son choix (espaces verts).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7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7043AE-BA3A-0646-B555-48BC0B56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hevron 5"/>
          <p:cNvSpPr/>
          <p:nvPr/>
        </p:nvSpPr>
        <p:spPr>
          <a:xfrm>
            <a:off x="300504" y="2843388"/>
            <a:ext cx="2549039" cy="1056020"/>
          </a:xfrm>
          <a:prstGeom prst="chevr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Chevron 4"/>
          <p:cNvSpPr txBox="1"/>
          <p:nvPr/>
        </p:nvSpPr>
        <p:spPr>
          <a:xfrm>
            <a:off x="713754" y="2859963"/>
            <a:ext cx="1685335" cy="10560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013" tIns="34671" rIns="34671" bIns="34671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kern="1200" dirty="0" smtClean="0"/>
              <a:t>Service d’admission</a:t>
            </a:r>
            <a:endParaRPr lang="fr-FR" kern="1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2373021" y="2592445"/>
            <a:ext cx="2870266" cy="1523591"/>
            <a:chOff x="1411570" y="272686"/>
            <a:chExt cx="3937975" cy="2099727"/>
          </a:xfrm>
        </p:grpSpPr>
        <p:sp>
          <p:nvSpPr>
            <p:cNvPr id="9" name="Chevron 8"/>
            <p:cNvSpPr/>
            <p:nvPr/>
          </p:nvSpPr>
          <p:spPr>
            <a:xfrm>
              <a:off x="1411570" y="592664"/>
              <a:ext cx="3937975" cy="1507063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4"/>
            <p:cNvSpPr txBox="1"/>
            <p:nvPr/>
          </p:nvSpPr>
          <p:spPr>
            <a:xfrm>
              <a:off x="2007301" y="272686"/>
              <a:ext cx="2746511" cy="20997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 smtClean="0"/>
                <a:t>Service de réhabilitation en intra (</a:t>
              </a:r>
              <a:r>
                <a:rPr lang="fr-FR" sz="1600" dirty="0" err="1"/>
                <a:t>T</a:t>
              </a:r>
              <a:r>
                <a:rPr lang="fr-FR" sz="1600" kern="1200" dirty="0" err="1" smtClean="0"/>
                <a:t>osquelles</a:t>
              </a:r>
              <a:r>
                <a:rPr lang="fr-FR" sz="1600" kern="1200" dirty="0" smtClean="0"/>
                <a:t>)</a:t>
              </a:r>
              <a:endParaRPr lang="fr-FR" sz="1600" kern="12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279384" y="2659911"/>
            <a:ext cx="4363640" cy="1456125"/>
            <a:chOff x="3810964" y="742690"/>
            <a:chExt cx="5732055" cy="2146586"/>
          </a:xfrm>
          <a:solidFill>
            <a:schemeClr val="accent5">
              <a:lumMod val="75000"/>
            </a:schemeClr>
          </a:solidFill>
        </p:grpSpPr>
        <p:sp>
          <p:nvSpPr>
            <p:cNvPr id="12" name="Chevron 11"/>
            <p:cNvSpPr/>
            <p:nvPr/>
          </p:nvSpPr>
          <p:spPr>
            <a:xfrm>
              <a:off x="3810964" y="742690"/>
              <a:ext cx="5732055" cy="2146586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/>
            <p:cNvSpPr txBox="1"/>
            <p:nvPr/>
          </p:nvSpPr>
          <p:spPr>
            <a:xfrm>
              <a:off x="4884256" y="888243"/>
              <a:ext cx="3750430" cy="18820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 smtClean="0"/>
                <a:t>Hôpital de jour E. TOULOUSE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 smtClean="0"/>
                <a:t>de SOISSONS</a:t>
              </a:r>
              <a:endParaRPr lang="fr-FR" sz="1600" kern="1200" dirty="0"/>
            </a:p>
          </p:txBody>
        </p:sp>
      </p:grpSp>
      <p:sp>
        <p:nvSpPr>
          <p:cNvPr id="14" name="Accolade ouvrante 13"/>
          <p:cNvSpPr/>
          <p:nvPr/>
        </p:nvSpPr>
        <p:spPr>
          <a:xfrm rot="16200000">
            <a:off x="2563820" y="1988204"/>
            <a:ext cx="431124" cy="4383258"/>
          </a:xfrm>
          <a:prstGeom prst="leftBrac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395247" y="4452442"/>
            <a:ext cx="319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Hospitalisation à temps plein</a:t>
            </a:r>
            <a:endParaRPr lang="fr-FR" dirty="0"/>
          </a:p>
        </p:txBody>
      </p:sp>
      <p:sp>
        <p:nvSpPr>
          <p:cNvPr id="19" name="Chevron 18"/>
          <p:cNvSpPr/>
          <p:nvPr/>
        </p:nvSpPr>
        <p:spPr>
          <a:xfrm>
            <a:off x="8986473" y="2504367"/>
            <a:ext cx="2870267" cy="1785257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Chevron 4"/>
          <p:cNvSpPr txBox="1"/>
          <p:nvPr/>
        </p:nvSpPr>
        <p:spPr>
          <a:xfrm>
            <a:off x="9529065" y="2659911"/>
            <a:ext cx="1685335" cy="6223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013" tIns="34671" rIns="34671" bIns="34671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kern="1200" dirty="0" smtClean="0"/>
              <a:t>Projet professionnel ESAT</a:t>
            </a:r>
            <a:endParaRPr lang="fr-FR" kern="1200" dirty="0"/>
          </a:p>
        </p:txBody>
      </p:sp>
      <p:sp>
        <p:nvSpPr>
          <p:cNvPr id="21" name="Chevron 4"/>
          <p:cNvSpPr txBox="1"/>
          <p:nvPr/>
        </p:nvSpPr>
        <p:spPr>
          <a:xfrm>
            <a:off x="9534296" y="3588228"/>
            <a:ext cx="1685335" cy="6223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013" tIns="34671" rIns="34671" bIns="34671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kern="1200" dirty="0" smtClean="0"/>
              <a:t>Appartement autonome</a:t>
            </a:r>
            <a:endParaRPr lang="fr-FR" kern="1200" dirty="0"/>
          </a:p>
        </p:txBody>
      </p:sp>
      <p:sp>
        <p:nvSpPr>
          <p:cNvPr id="22" name="Chevron 21"/>
          <p:cNvSpPr/>
          <p:nvPr/>
        </p:nvSpPr>
        <p:spPr>
          <a:xfrm>
            <a:off x="4877389" y="2843388"/>
            <a:ext cx="942343" cy="1158442"/>
          </a:xfrm>
          <a:prstGeom prst="chevron">
            <a:avLst>
              <a:gd name="adj" fmla="val 48236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/>
          <a:lstStyle/>
          <a:p>
            <a:r>
              <a:rPr lang="fr-FR" dirty="0" smtClean="0"/>
              <a:t>   Sorite</a:t>
            </a:r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E3325846-536C-6647-AFFC-250B7E8992FB}"/>
              </a:ext>
            </a:extLst>
          </p:cNvPr>
          <p:cNvSpPr txBox="1">
            <a:spLocks/>
          </p:cNvSpPr>
          <p:nvPr/>
        </p:nvSpPr>
        <p:spPr>
          <a:xfrm>
            <a:off x="3209310" y="454724"/>
            <a:ext cx="4028016" cy="850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mtClean="0"/>
              <a:t>Parcours patient </a:t>
            </a:r>
            <a:endParaRPr lang="fr-FR" dirty="0"/>
          </a:p>
        </p:txBody>
      </p:sp>
      <p:cxnSp>
        <p:nvCxnSpPr>
          <p:cNvPr id="24" name="Connecteur droit avec flèche 23"/>
          <p:cNvCxnSpPr>
            <a:stCxn id="22" idx="0"/>
          </p:cNvCxnSpPr>
          <p:nvPr/>
        </p:nvCxnSpPr>
        <p:spPr>
          <a:xfrm flipV="1">
            <a:off x="5121286" y="1744208"/>
            <a:ext cx="397283" cy="1099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223318" y="2113877"/>
            <a:ext cx="697303" cy="857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5619458" y="1374876"/>
            <a:ext cx="9974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CMP 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5948707" y="1953426"/>
            <a:ext cx="1083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SAMSAH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5183970" y="4000788"/>
            <a:ext cx="550234" cy="108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339694" y="5142466"/>
            <a:ext cx="22123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Educateurs (CHRS)</a:t>
            </a:r>
            <a:endParaRPr lang="fr-FR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7874928" y="1930400"/>
            <a:ext cx="321421" cy="729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874928" y="1156002"/>
            <a:ext cx="22375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Changement d’hébergement</a:t>
            </a:r>
            <a:endParaRPr lang="fr-FR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8295887" y="4106406"/>
            <a:ext cx="402758" cy="655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405506" y="4762253"/>
            <a:ext cx="22375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Réalisation d’un stage en ESAT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86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6678" y="741377"/>
            <a:ext cx="7531330" cy="873182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fr-FR" sz="4000" dirty="0" smtClean="0"/>
              <a:t>Service de réhabilitation</a:t>
            </a:r>
            <a:endParaRPr lang="fr-FR" sz="4000" dirty="0"/>
          </a:p>
        </p:txBody>
      </p:sp>
      <p:sp>
        <p:nvSpPr>
          <p:cNvPr id="4" name="Flèche vers le bas 3"/>
          <p:cNvSpPr/>
          <p:nvPr/>
        </p:nvSpPr>
        <p:spPr>
          <a:xfrm>
            <a:off x="1735822" y="2094057"/>
            <a:ext cx="1119311" cy="158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>
            <a:off x="4911699" y="2094057"/>
            <a:ext cx="1161288" cy="1590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>
            <a:off x="8096720" y="2094058"/>
            <a:ext cx="1161288" cy="158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214636" y="4034403"/>
            <a:ext cx="2555414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Unité d’hospitalisation </a:t>
            </a:r>
            <a:r>
              <a:rPr lang="fr-FR" sz="2400" dirty="0" err="1" smtClean="0"/>
              <a:t>Tosquelles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7297477" y="4034403"/>
            <a:ext cx="255541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Hôpital de jour</a:t>
            </a:r>
            <a:r>
              <a:rPr lang="fr-FR" sz="2400" dirty="0"/>
              <a:t> </a:t>
            </a:r>
            <a:r>
              <a:rPr lang="fr-FR" sz="2400" dirty="0" smtClean="0"/>
              <a:t>Challenge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30201" y="4034403"/>
            <a:ext cx="25554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Hôpital de jour </a:t>
            </a:r>
            <a:r>
              <a:rPr lang="fr-FR" sz="2400" dirty="0" smtClean="0"/>
              <a:t>de Soissons</a:t>
            </a:r>
            <a:endParaRPr lang="fr-FR" sz="2400" dirty="0"/>
          </a:p>
        </p:txBody>
      </p:sp>
      <p:pic>
        <p:nvPicPr>
          <p:cNvPr id="10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37593" y="5726481"/>
            <a:ext cx="8690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Ce service dépend du pôle intra, pôle de services spécialisés.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28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4BCA78-5DF3-994A-A6EC-B85338C33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709" y="1742885"/>
            <a:ext cx="8596668" cy="38765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2800" b="1" dirty="0">
                <a:solidFill>
                  <a:schemeClr val="tx1"/>
                </a:solidFill>
              </a:rPr>
              <a:t>Hôpital de jour Edouard Toulouse</a:t>
            </a:r>
            <a:endParaRPr lang="fr-FR" sz="2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2800" dirty="0">
                <a:solidFill>
                  <a:schemeClr val="tx1"/>
                </a:solidFill>
              </a:rPr>
              <a:t>28, avenue de Compiègne</a:t>
            </a:r>
          </a:p>
          <a:p>
            <a:pPr marL="0" indent="0" algn="ctr">
              <a:buNone/>
            </a:pPr>
            <a:r>
              <a:rPr lang="fr-FR" sz="2800" dirty="0">
                <a:solidFill>
                  <a:schemeClr val="tx1"/>
                </a:solidFill>
              </a:rPr>
              <a:t>02200 SOISSONS</a:t>
            </a:r>
          </a:p>
          <a:p>
            <a:pPr marL="0" indent="0" algn="ctr">
              <a:buNone/>
            </a:pPr>
            <a:r>
              <a:rPr lang="fr-FR" sz="2800" dirty="0">
                <a:solidFill>
                  <a:schemeClr val="tx1"/>
                </a:solidFill>
              </a:rPr>
              <a:t>Tél. : 03.23.53.02.06</a:t>
            </a:r>
          </a:p>
          <a:p>
            <a:pPr marL="0" indent="0" algn="ctr">
              <a:buNone/>
            </a:pPr>
            <a:r>
              <a:rPr lang="fr-FR" sz="2800" dirty="0">
                <a:solidFill>
                  <a:schemeClr val="tx1"/>
                </a:solidFill>
              </a:rPr>
              <a:t>Fax : 03.23.54.50.40</a:t>
            </a:r>
          </a:p>
          <a:p>
            <a:pPr marL="0" indent="0" algn="ctr">
              <a:buNone/>
            </a:pPr>
            <a:r>
              <a:rPr lang="fr-FR" sz="2800" dirty="0">
                <a:solidFill>
                  <a:schemeClr val="tx1"/>
                </a:solidFill>
              </a:rPr>
              <a:t>Mail : hdj.soissons@epsmd-aisne.fr</a:t>
            </a:r>
          </a:p>
          <a:p>
            <a:endParaRPr lang="fr-FR" sz="2400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1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81E2BF-14B6-E34D-874D-C46CC3AD8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267" y="5393375"/>
            <a:ext cx="7065818" cy="11731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5000" dirty="0" smtClean="0"/>
              <a:t>Merci de votre attention</a:t>
            </a:r>
            <a:endParaRPr lang="fr-FR" sz="5000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A81E2BF-14B6-E34D-874D-C46CC3AD8E75}"/>
              </a:ext>
            </a:extLst>
          </p:cNvPr>
          <p:cNvSpPr txBox="1">
            <a:spLocks/>
          </p:cNvSpPr>
          <p:nvPr/>
        </p:nvSpPr>
        <p:spPr>
          <a:xfrm>
            <a:off x="4193118" y="2579689"/>
            <a:ext cx="2542116" cy="1173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6000" b="1" dirty="0" smtClean="0"/>
              <a:t>- FIN -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18283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DB98F-981E-2A48-AE02-765DAE6E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04" y="519335"/>
            <a:ext cx="7194853" cy="128089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Qui </a:t>
            </a:r>
            <a:r>
              <a:rPr lang="fr-FR" sz="4000" dirty="0"/>
              <a:t>somme nous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74104-4413-1747-9CCD-1C4BB7261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06" y="2047875"/>
            <a:ext cx="10021824" cy="3777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3000" dirty="0" smtClean="0"/>
              <a:t>L’hôpital </a:t>
            </a:r>
            <a:r>
              <a:rPr lang="fr-FR" sz="3000" dirty="0"/>
              <a:t>de jour </a:t>
            </a:r>
            <a:r>
              <a:rPr lang="fr-FR" sz="3000" dirty="0" smtClean="0"/>
              <a:t>Édouard </a:t>
            </a:r>
            <a:r>
              <a:rPr lang="fr-FR" sz="3000" dirty="0"/>
              <a:t>Toulouse </a:t>
            </a:r>
            <a:r>
              <a:rPr lang="fr-FR" sz="3000" dirty="0" smtClean="0"/>
              <a:t>est ouvert</a:t>
            </a:r>
            <a:br>
              <a:rPr lang="fr-FR" sz="3000" dirty="0" smtClean="0"/>
            </a:br>
            <a:r>
              <a:rPr lang="fr-FR" sz="3000" dirty="0" smtClean="0"/>
              <a:t>depuis </a:t>
            </a:r>
            <a:r>
              <a:rPr lang="fr-FR" sz="3000" dirty="0"/>
              <a:t>Avril </a:t>
            </a:r>
            <a:r>
              <a:rPr lang="fr-FR" sz="3000" dirty="0" smtClean="0"/>
              <a:t>2021.</a:t>
            </a:r>
            <a:endParaRPr lang="fr-FR" sz="3000" dirty="0"/>
          </a:p>
          <a:p>
            <a:pPr>
              <a:lnSpc>
                <a:spcPct val="150000"/>
              </a:lnSpc>
            </a:pPr>
            <a:r>
              <a:rPr lang="fr-FR" sz="3000" dirty="0" smtClean="0"/>
              <a:t>Sa capacité journalière est de 15 patients.</a:t>
            </a:r>
            <a:endParaRPr lang="fr-FR" sz="3000" dirty="0"/>
          </a:p>
          <a:p>
            <a:pPr>
              <a:lnSpc>
                <a:spcPct val="150000"/>
              </a:lnSpc>
            </a:pPr>
            <a:r>
              <a:rPr lang="fr-FR" sz="3000" dirty="0" smtClean="0"/>
              <a:t>Il se </a:t>
            </a:r>
            <a:r>
              <a:rPr lang="fr-FR" sz="3000" dirty="0"/>
              <a:t>situe dans le centre </a:t>
            </a:r>
            <a:r>
              <a:rPr lang="fr-FR" sz="3000" dirty="0" smtClean="0"/>
              <a:t>ville </a:t>
            </a:r>
            <a:r>
              <a:rPr lang="fr-FR" sz="3000" dirty="0"/>
              <a:t>de </a:t>
            </a:r>
            <a:r>
              <a:rPr lang="fr-FR" sz="3000" dirty="0" smtClean="0"/>
              <a:t>SOISSONS.</a:t>
            </a:r>
            <a:endParaRPr lang="fr-FR" sz="3000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13D4C-4CC4-EE48-907D-A3A1B0D3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366616"/>
            <a:ext cx="8486775" cy="752475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Situation géographique de l’EPSMDA et de l’HDJ E. TOULOUSE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2F20AD-2E0B-E048-AAA4-AA15929EA79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958567">
            <a:off x="192521" y="2955144"/>
            <a:ext cx="2390775" cy="862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500" dirty="0" smtClean="0">
                <a:solidFill>
                  <a:srgbClr val="0070C0"/>
                </a:solidFill>
              </a:rPr>
              <a:t>Unité intersectorielle</a:t>
            </a:r>
            <a:endParaRPr lang="fr-FR" sz="2500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175" t="36954" r="34166" b="15905"/>
          <a:stretch/>
        </p:blipFill>
        <p:spPr>
          <a:xfrm>
            <a:off x="2476500" y="1856450"/>
            <a:ext cx="5204460" cy="5001550"/>
          </a:xfrm>
          <a:prstGeom prst="rect">
            <a:avLst/>
          </a:prstGeom>
        </p:spPr>
      </p:pic>
      <p:pic>
        <p:nvPicPr>
          <p:cNvPr id="5" name="Image 1" descr="cid:image003.jpg@01D0B892.7A786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0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EC7ED-1776-1243-BED7-BEB7561D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659" y="504825"/>
            <a:ext cx="6104466" cy="980884"/>
          </a:xfrm>
        </p:spPr>
        <p:txBody>
          <a:bodyPr>
            <a:normAutofit/>
          </a:bodyPr>
          <a:lstStyle/>
          <a:p>
            <a:r>
              <a:rPr lang="fr-FR" sz="4000" dirty="0" smtClean="0"/>
              <a:t>Équipe pluridisciplinaire 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B38A23-5C1A-9F49-B762-595FD2879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739900"/>
            <a:ext cx="6029325" cy="4492625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Chef de </a:t>
            </a:r>
            <a:r>
              <a:rPr lang="fr-FR" sz="2400" dirty="0" smtClean="0"/>
              <a:t>service</a:t>
            </a:r>
            <a:endParaRPr lang="fr-FR" sz="2400" dirty="0"/>
          </a:p>
          <a:p>
            <a:r>
              <a:rPr lang="fr-FR" sz="2400" dirty="0" smtClean="0"/>
              <a:t>Médecins psychiatres</a:t>
            </a:r>
            <a:endParaRPr lang="fr-FR" sz="2400" dirty="0"/>
          </a:p>
          <a:p>
            <a:r>
              <a:rPr lang="fr-FR" sz="2400" dirty="0"/>
              <a:t>Psychologue </a:t>
            </a:r>
            <a:r>
              <a:rPr lang="fr-FR" sz="2400" dirty="0" smtClean="0"/>
              <a:t>clinicien</a:t>
            </a:r>
            <a:endParaRPr lang="fr-FR" sz="2400" dirty="0"/>
          </a:p>
          <a:p>
            <a:r>
              <a:rPr lang="fr-FR" sz="2400" dirty="0" smtClean="0"/>
              <a:t>Neuropsychologue</a:t>
            </a:r>
            <a:endParaRPr lang="fr-FR" sz="2400" dirty="0"/>
          </a:p>
          <a:p>
            <a:r>
              <a:rPr lang="fr-FR" sz="2400" dirty="0" smtClean="0"/>
              <a:t>Cadre </a:t>
            </a:r>
            <a:r>
              <a:rPr lang="fr-FR" sz="2400" dirty="0"/>
              <a:t>de santé</a:t>
            </a:r>
          </a:p>
          <a:p>
            <a:r>
              <a:rPr lang="fr-FR" sz="2400" dirty="0"/>
              <a:t>IDE</a:t>
            </a:r>
          </a:p>
          <a:p>
            <a:r>
              <a:rPr lang="fr-FR" sz="2400" dirty="0" smtClean="0"/>
              <a:t>Ergothérapeute </a:t>
            </a:r>
            <a:endParaRPr lang="fr-FR" sz="2400" dirty="0"/>
          </a:p>
          <a:p>
            <a:r>
              <a:rPr lang="fr-FR" sz="2400" dirty="0"/>
              <a:t>Assistante sociale </a:t>
            </a:r>
          </a:p>
          <a:p>
            <a:r>
              <a:rPr lang="fr-FR" sz="2400" dirty="0" smtClean="0"/>
              <a:t>Secrétaire </a:t>
            </a:r>
            <a:endParaRPr lang="fr-FR" sz="2400" dirty="0"/>
          </a:p>
          <a:p>
            <a:r>
              <a:rPr lang="fr-FR" sz="2400" dirty="0"/>
              <a:t>ASHQ</a:t>
            </a:r>
          </a:p>
          <a:p>
            <a:endParaRPr lang="fr-FR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E0A4F-43BC-B641-BA10-4BB44343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83" y="447675"/>
            <a:ext cx="7361767" cy="1320800"/>
          </a:xfrm>
        </p:spPr>
        <p:txBody>
          <a:bodyPr>
            <a:noAutofit/>
          </a:bodyPr>
          <a:lstStyle/>
          <a:p>
            <a:r>
              <a:rPr lang="fr-FR" sz="4000" dirty="0"/>
              <a:t>HOPITAL DE JOUR </a:t>
            </a:r>
            <a:r>
              <a:rPr lang="fr-FR" sz="4000" dirty="0" smtClean="0"/>
              <a:t>E.TOULOUSE</a:t>
            </a:r>
            <a:r>
              <a:rPr lang="fr-FR" sz="4000" dirty="0"/>
              <a:t/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8B565E-13D6-4D4D-B689-CEE5B3FC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337" y="2276474"/>
            <a:ext cx="8169847" cy="252412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sz="2600" dirty="0" smtClean="0">
                <a:solidFill>
                  <a:schemeClr val="tx1"/>
                </a:solidFill>
              </a:rPr>
              <a:t>Accueille </a:t>
            </a:r>
            <a:r>
              <a:rPr lang="fr-FR" sz="2600" dirty="0">
                <a:solidFill>
                  <a:schemeClr val="tx1"/>
                </a:solidFill>
              </a:rPr>
              <a:t>et accompagne des patients </a:t>
            </a:r>
            <a:r>
              <a:rPr lang="fr-FR" sz="2600" dirty="0" smtClean="0">
                <a:solidFill>
                  <a:schemeClr val="tx1"/>
                </a:solidFill>
              </a:rPr>
              <a:t>adultes (+ de </a:t>
            </a:r>
            <a:r>
              <a:rPr lang="fr-FR" sz="2600" dirty="0">
                <a:solidFill>
                  <a:schemeClr val="tx1"/>
                </a:solidFill>
              </a:rPr>
              <a:t>18 </a:t>
            </a:r>
            <a:r>
              <a:rPr lang="fr-FR" sz="2600" dirty="0" smtClean="0">
                <a:solidFill>
                  <a:schemeClr val="tx1"/>
                </a:solidFill>
              </a:rPr>
              <a:t>ans) présentant </a:t>
            </a:r>
            <a:r>
              <a:rPr lang="fr-FR" sz="2600" dirty="0">
                <a:solidFill>
                  <a:schemeClr val="tx1"/>
                </a:solidFill>
              </a:rPr>
              <a:t>des troubles psychiatriques </a:t>
            </a:r>
            <a:r>
              <a:rPr lang="fr-FR" sz="2600" dirty="0" smtClean="0">
                <a:solidFill>
                  <a:schemeClr val="tx1"/>
                </a:solidFill>
              </a:rPr>
              <a:t>stabilisés</a:t>
            </a:r>
            <a:r>
              <a:rPr lang="fr-FR" sz="2600" dirty="0">
                <a:solidFill>
                  <a:schemeClr val="tx1"/>
                </a:solidFill>
              </a:rPr>
              <a:t>, adressés par un médecin traitant ou un psychiatre du secteur public ou privé.</a:t>
            </a:r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2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9358" y="742854"/>
            <a:ext cx="909760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 PATIENTS DE L’HDJ ONT ÉTÉ </a:t>
            </a:r>
            <a:br>
              <a:rPr lang="en-US" dirty="0" smtClean="0"/>
            </a:br>
            <a:r>
              <a:rPr lang="en-US" dirty="0" smtClean="0"/>
              <a:t>ORIENTÉS PAR:</a:t>
            </a:r>
            <a:br>
              <a:rPr lang="en-US" dirty="0" smtClean="0"/>
            </a:b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309583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1" descr="cid:image003.jpg@01D0B892.7A786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6FE5E-EC11-B94A-93C3-23FA18D2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06" y="342900"/>
            <a:ext cx="8463794" cy="1320800"/>
          </a:xfrm>
        </p:spPr>
        <p:txBody>
          <a:bodyPr/>
          <a:lstStyle/>
          <a:p>
            <a:pPr algn="ctr"/>
            <a:r>
              <a:rPr lang="fr-FR" dirty="0" smtClean="0"/>
              <a:t>Formations réalisées </a:t>
            </a:r>
            <a:r>
              <a:rPr lang="fr-FR" dirty="0"/>
              <a:t>dans le </a:t>
            </a:r>
            <a:r>
              <a:rPr lang="fr-FR" dirty="0" smtClean="0"/>
              <a:t>service</a:t>
            </a:r>
            <a:br>
              <a:rPr lang="fr-FR" dirty="0" smtClean="0"/>
            </a:br>
            <a:r>
              <a:rPr lang="fr-FR" dirty="0" smtClean="0"/>
              <a:t>de réhabilitation </a:t>
            </a:r>
            <a:endParaRPr lang="fr-FR" dirty="0"/>
          </a:p>
        </p:txBody>
      </p:sp>
      <p:pic>
        <p:nvPicPr>
          <p:cNvPr id="4" name="Image 1" descr="cid:image003.jpg@01D0B892.7A786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506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275229"/>
              </p:ext>
            </p:extLst>
          </p:nvPr>
        </p:nvGraphicFramePr>
        <p:xfrm>
          <a:off x="1093210" y="1663700"/>
          <a:ext cx="8838949" cy="4849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397">
                  <a:extLst>
                    <a:ext uri="{9D8B030D-6E8A-4147-A177-3AD203B41FA5}">
                      <a16:colId xmlns:a16="http://schemas.microsoft.com/office/drawing/2014/main" val="2086606992"/>
                    </a:ext>
                  </a:extLst>
                </a:gridCol>
                <a:gridCol w="1494661">
                  <a:extLst>
                    <a:ext uri="{9D8B030D-6E8A-4147-A177-3AD203B41FA5}">
                      <a16:colId xmlns:a16="http://schemas.microsoft.com/office/drawing/2014/main" val="2471699490"/>
                    </a:ext>
                  </a:extLst>
                </a:gridCol>
                <a:gridCol w="1467995">
                  <a:extLst>
                    <a:ext uri="{9D8B030D-6E8A-4147-A177-3AD203B41FA5}">
                      <a16:colId xmlns:a16="http://schemas.microsoft.com/office/drawing/2014/main" val="4085162630"/>
                    </a:ext>
                  </a:extLst>
                </a:gridCol>
                <a:gridCol w="1453896">
                  <a:extLst>
                    <a:ext uri="{9D8B030D-6E8A-4147-A177-3AD203B41FA5}">
                      <a16:colId xmlns:a16="http://schemas.microsoft.com/office/drawing/2014/main" val="1920473829"/>
                    </a:ext>
                  </a:extLst>
                </a:gridCol>
              </a:tblGrid>
              <a:tr h="494118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TOSQUELLES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</a:t>
                      </a:r>
                      <a:r>
                        <a:rPr lang="fr-FR" sz="1600" baseline="0" dirty="0" smtClean="0"/>
                        <a:t> SOISSONS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HDJ LE CHALLENGE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082986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De la réadaptation à la réhabilitation psychosociale</a:t>
                      </a:r>
                      <a:r>
                        <a:rPr lang="fr-FR" sz="1600" baseline="0" dirty="0" smtClean="0"/>
                        <a:t> des patients psychotiques, quel projet de vie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223744"/>
                  </a:ext>
                </a:extLst>
              </a:tr>
              <a:tr h="64312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Formation A.V.E.C. (Accompagner, valider, échanger, comprendre)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8754284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Approche psychodynamique de la réadaptation</a:t>
                      </a:r>
                      <a:r>
                        <a:rPr lang="fr-FR" sz="1600" baseline="0" dirty="0" smtClean="0"/>
                        <a:t> des patients psychotiques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775073"/>
                  </a:ext>
                </a:extLst>
              </a:tr>
              <a:tr h="49411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Démarche de l’ergothérapeute en réhabilitation psychosociale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136508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Démarche individuelle en réhabilitation psychiatrique – Module 1 : orienter et préparer la personne à s’engager dans la réhabilitation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20468"/>
                  </a:ext>
                </a:extLst>
              </a:tr>
              <a:tr h="28627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La réhabilitation psychosociale : concepts, outils et pratiques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2590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9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</TotalTime>
  <Words>1524</Words>
  <Application>Microsoft Office PowerPoint</Application>
  <PresentationFormat>Grand écran</PresentationFormat>
  <Paragraphs>328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Trebuchet MS</vt:lpstr>
      <vt:lpstr>Wingdings</vt:lpstr>
      <vt:lpstr>Wingdings 3</vt:lpstr>
      <vt:lpstr>Facette</vt:lpstr>
      <vt:lpstr>Assemblée générale des centres supports et centres de proximité des Hauts-de-France </vt:lpstr>
      <vt:lpstr>EPSMD de l’Aisne (02)</vt:lpstr>
      <vt:lpstr>Service de réhabilitation</vt:lpstr>
      <vt:lpstr>Qui somme nous ?</vt:lpstr>
      <vt:lpstr>Situation géographique de l’EPSMDA et de l’HDJ E. TOULOUSE</vt:lpstr>
      <vt:lpstr>Équipe pluridisciplinaire </vt:lpstr>
      <vt:lpstr>HOPITAL DE JOUR E.TOULOUSE </vt:lpstr>
      <vt:lpstr>LES PATIENTS DE L’HDJ ONT ÉTÉ  ORIENTÉS PAR: </vt:lpstr>
      <vt:lpstr>Formations réalisées dans le service de réhabilitation </vt:lpstr>
      <vt:lpstr>Présentation PowerPoint</vt:lpstr>
      <vt:lpstr>Présentation PowerPoint</vt:lpstr>
      <vt:lpstr>Présentation PowerPoint</vt:lpstr>
      <vt:lpstr>Formations réalisées dans le service de réhabilitation HDJ E. TOULOUSE</vt:lpstr>
      <vt:lpstr>Programmes individuels et de groupes en fonction des résultats aux bilans proposés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PROGRAMMES DESTINÉS A L’ENTOURAGE</vt:lpstr>
      <vt:lpstr>Exemple d’un parcours patient </vt:lpstr>
      <vt:lpstr> </vt:lpstr>
      <vt:lpstr>ÉVALUATIONS</vt:lpstr>
      <vt:lpstr>Objectifs de la prise en charge </vt:lpstr>
      <vt:lpstr>PRISE EN CHARGE Proposée à Monsieur K. </vt:lpstr>
      <vt:lpstr>Présentation PowerPoint</vt:lpstr>
      <vt:lpstr>Présentation PowerPoint</vt:lpstr>
      <vt:lpstr>À CE JOUR</vt:lpstr>
      <vt:lpstr>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génėrale des centres de proximitė des hauts de France</dc:title>
  <dc:creator>33652312361</dc:creator>
  <cp:lastModifiedBy>FRENO Carole</cp:lastModifiedBy>
  <cp:revision>54</cp:revision>
  <dcterms:created xsi:type="dcterms:W3CDTF">2022-12-06T07:20:27Z</dcterms:created>
  <dcterms:modified xsi:type="dcterms:W3CDTF">2022-12-08T10:56:16Z</dcterms:modified>
</cp:coreProperties>
</file>