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58" r:id="rId5"/>
    <p:sldId id="259" r:id="rId6"/>
    <p:sldId id="262" r:id="rId7"/>
    <p:sldId id="263" r:id="rId8"/>
    <p:sldId id="260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6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5BCD"/>
    <a:srgbClr val="FD6363"/>
    <a:srgbClr val="FDF0A1"/>
    <a:srgbClr val="FC4242"/>
    <a:srgbClr val="FD3D4F"/>
    <a:srgbClr val="FE7A87"/>
    <a:srgbClr val="F9FDC3"/>
    <a:srgbClr val="F1FA7A"/>
    <a:srgbClr val="DAF3FE"/>
    <a:srgbClr val="F9C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9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FC5342-365C-4122-A6EA-EAC30AF375FA}" type="doc">
      <dgm:prSet loTypeId="urn:microsoft.com/office/officeart/2005/8/layout/matrix1" loCatId="matrix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F8A81A84-5FD6-41A1-9E68-4E36D8EFE24F}">
      <dgm:prSet phldrT="[Texte]" custT="1"/>
      <dgm:spPr/>
      <dgm:t>
        <a:bodyPr/>
        <a:lstStyle/>
        <a:p>
          <a:r>
            <a:rPr lang="fr-FR" sz="3200" dirty="0"/>
            <a:t>Centre de Proximité</a:t>
          </a:r>
        </a:p>
      </dgm:t>
    </dgm:pt>
    <dgm:pt modelId="{28FBED74-1325-476B-B3BF-1D3D2CAE16F2}" type="parTrans" cxnId="{83C5ADCF-D63E-4862-848A-96DA87199BCD}">
      <dgm:prSet/>
      <dgm:spPr/>
      <dgm:t>
        <a:bodyPr/>
        <a:lstStyle/>
        <a:p>
          <a:endParaRPr lang="fr-FR"/>
        </a:p>
      </dgm:t>
    </dgm:pt>
    <dgm:pt modelId="{7AA436AC-6180-4E2A-9F3D-0DD81CA2130C}" type="sibTrans" cxnId="{83C5ADCF-D63E-4862-848A-96DA87199BCD}">
      <dgm:prSet/>
      <dgm:spPr/>
      <dgm:t>
        <a:bodyPr/>
        <a:lstStyle/>
        <a:p>
          <a:endParaRPr lang="fr-FR"/>
        </a:p>
      </dgm:t>
    </dgm:pt>
    <dgm:pt modelId="{078BDE43-4F5E-4DD9-9514-5BC43E4BD1E2}">
      <dgm:prSet phldrT="[Texte]" custT="1"/>
      <dgm:spPr/>
      <dgm:t>
        <a:bodyPr/>
        <a:lstStyle/>
        <a:p>
          <a:r>
            <a:rPr lang="fr-FR" sz="1900" dirty="0"/>
            <a:t> </a:t>
          </a:r>
          <a:r>
            <a:rPr lang="fr-FR" sz="3600" dirty="0"/>
            <a:t>Service Pathologies Résistances</a:t>
          </a:r>
        </a:p>
      </dgm:t>
    </dgm:pt>
    <dgm:pt modelId="{271FA989-AD4E-4BCF-9503-C77A71221E01}" type="parTrans" cxnId="{16375CD9-659F-4AAA-9A87-02832CC0F7E1}">
      <dgm:prSet/>
      <dgm:spPr/>
      <dgm:t>
        <a:bodyPr/>
        <a:lstStyle/>
        <a:p>
          <a:endParaRPr lang="fr-FR"/>
        </a:p>
      </dgm:t>
    </dgm:pt>
    <dgm:pt modelId="{3E383BF3-2DA6-4C47-AB67-571348F92442}" type="sibTrans" cxnId="{16375CD9-659F-4AAA-9A87-02832CC0F7E1}">
      <dgm:prSet/>
      <dgm:spPr/>
      <dgm:t>
        <a:bodyPr/>
        <a:lstStyle/>
        <a:p>
          <a:endParaRPr lang="fr-FR"/>
        </a:p>
      </dgm:t>
    </dgm:pt>
    <dgm:pt modelId="{22D0B53F-4106-45AB-89C1-C6F72EE85C10}">
      <dgm:prSet phldrT="[Texte]" custT="1"/>
      <dgm:spPr/>
      <dgm:t>
        <a:bodyPr/>
        <a:lstStyle/>
        <a:p>
          <a:r>
            <a:rPr lang="fr-FR" sz="3600" dirty="0"/>
            <a:t>Equipe </a:t>
          </a:r>
          <a:r>
            <a:rPr lang="fr-FR" sz="3600" dirty="0" err="1"/>
            <a:t>pluriprofessionnelle</a:t>
          </a:r>
          <a:endParaRPr lang="fr-FR" sz="3600" dirty="0"/>
        </a:p>
      </dgm:t>
    </dgm:pt>
    <dgm:pt modelId="{D710C50F-72F2-4F88-9654-B2F00036F102}" type="parTrans" cxnId="{8694D289-243D-43AB-A8B7-862E54AD2E68}">
      <dgm:prSet/>
      <dgm:spPr/>
      <dgm:t>
        <a:bodyPr/>
        <a:lstStyle/>
        <a:p>
          <a:endParaRPr lang="fr-FR"/>
        </a:p>
      </dgm:t>
    </dgm:pt>
    <dgm:pt modelId="{F6AD39F6-1759-413D-9335-25195CDABB1B}" type="sibTrans" cxnId="{8694D289-243D-43AB-A8B7-862E54AD2E68}">
      <dgm:prSet/>
      <dgm:spPr/>
      <dgm:t>
        <a:bodyPr/>
        <a:lstStyle/>
        <a:p>
          <a:endParaRPr lang="fr-FR"/>
        </a:p>
      </dgm:t>
    </dgm:pt>
    <dgm:pt modelId="{A2608184-C988-4A76-97B7-79F90BBDFC2C}">
      <dgm:prSet phldrT="[Texte]" custT="1"/>
      <dgm:spPr/>
      <dgm:t>
        <a:bodyPr/>
        <a:lstStyle/>
        <a:p>
          <a:r>
            <a:rPr lang="fr-FR" sz="2000" dirty="0"/>
            <a:t>Personnes souffrant de schizophrénie résistante /ultra résistante / pseudo résistante </a:t>
          </a:r>
        </a:p>
        <a:p>
          <a:r>
            <a:rPr lang="fr-FR" sz="2000" dirty="0"/>
            <a:t>De 17 à 65 ans </a:t>
          </a:r>
        </a:p>
        <a:p>
          <a:r>
            <a:rPr lang="fr-FR" sz="2000" dirty="0"/>
            <a:t>Et leurs proches </a:t>
          </a:r>
        </a:p>
        <a:p>
          <a:endParaRPr lang="fr-FR" sz="1900" dirty="0"/>
        </a:p>
      </dgm:t>
    </dgm:pt>
    <dgm:pt modelId="{AD588934-3287-40D3-93B2-6AC4A8CD6361}" type="parTrans" cxnId="{2D124169-FE2B-4F22-BE5B-0E3D164A5361}">
      <dgm:prSet/>
      <dgm:spPr/>
      <dgm:t>
        <a:bodyPr/>
        <a:lstStyle/>
        <a:p>
          <a:endParaRPr lang="fr-FR"/>
        </a:p>
      </dgm:t>
    </dgm:pt>
    <dgm:pt modelId="{9D651DD7-C298-4EBB-A21F-A31FE871BBF0}" type="sibTrans" cxnId="{2D124169-FE2B-4F22-BE5B-0E3D164A5361}">
      <dgm:prSet/>
      <dgm:spPr/>
      <dgm:t>
        <a:bodyPr/>
        <a:lstStyle/>
        <a:p>
          <a:endParaRPr lang="fr-FR"/>
        </a:p>
      </dgm:t>
    </dgm:pt>
    <dgm:pt modelId="{5085F687-E334-45A8-91EB-CBE20ED436DA}">
      <dgm:prSet phldrT="[Texte]" custT="1"/>
      <dgm:spPr/>
      <dgm:t>
        <a:bodyPr/>
        <a:lstStyle/>
        <a:p>
          <a:r>
            <a:rPr lang="fr-FR" sz="3600" dirty="0"/>
            <a:t>Labellisé en octobre 2021</a:t>
          </a:r>
        </a:p>
      </dgm:t>
    </dgm:pt>
    <dgm:pt modelId="{F5AD664D-B7AF-4301-BCB4-9AB6BE5B47CE}" type="parTrans" cxnId="{E8C8B829-5D1E-421B-9A78-C60B1A6ADFAB}">
      <dgm:prSet/>
      <dgm:spPr/>
      <dgm:t>
        <a:bodyPr/>
        <a:lstStyle/>
        <a:p>
          <a:endParaRPr lang="fr-FR"/>
        </a:p>
      </dgm:t>
    </dgm:pt>
    <dgm:pt modelId="{42E500E2-4D9E-458C-A405-BCDA4558EEE9}" type="sibTrans" cxnId="{E8C8B829-5D1E-421B-9A78-C60B1A6ADFAB}">
      <dgm:prSet/>
      <dgm:spPr/>
      <dgm:t>
        <a:bodyPr/>
        <a:lstStyle/>
        <a:p>
          <a:endParaRPr lang="fr-FR"/>
        </a:p>
      </dgm:t>
    </dgm:pt>
    <dgm:pt modelId="{45E26198-02AE-4754-9BF9-730B4FF419BA}" type="pres">
      <dgm:prSet presAssocID="{90FC5342-365C-4122-A6EA-EAC30AF375F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43CFAB6-3E45-4BB7-954E-FC1C29A88072}" type="pres">
      <dgm:prSet presAssocID="{90FC5342-365C-4122-A6EA-EAC30AF375FA}" presName="matrix" presStyleCnt="0"/>
      <dgm:spPr/>
    </dgm:pt>
    <dgm:pt modelId="{5E33CF7D-F434-4859-8D87-FBD337FD4199}" type="pres">
      <dgm:prSet presAssocID="{90FC5342-365C-4122-A6EA-EAC30AF375FA}" presName="tile1" presStyleLbl="node1" presStyleIdx="0" presStyleCnt="4"/>
      <dgm:spPr/>
      <dgm:t>
        <a:bodyPr/>
        <a:lstStyle/>
        <a:p>
          <a:endParaRPr lang="fr-FR"/>
        </a:p>
      </dgm:t>
    </dgm:pt>
    <dgm:pt modelId="{7A751505-FF7F-4EAA-9EBA-3E73B304383D}" type="pres">
      <dgm:prSet presAssocID="{90FC5342-365C-4122-A6EA-EAC30AF375F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D897AE-30B4-474A-8885-82BE3FF11C50}" type="pres">
      <dgm:prSet presAssocID="{90FC5342-365C-4122-A6EA-EAC30AF375FA}" presName="tile2" presStyleLbl="node1" presStyleIdx="1" presStyleCnt="4"/>
      <dgm:spPr/>
      <dgm:t>
        <a:bodyPr/>
        <a:lstStyle/>
        <a:p>
          <a:endParaRPr lang="fr-FR"/>
        </a:p>
      </dgm:t>
    </dgm:pt>
    <dgm:pt modelId="{F94B8A92-13AB-4F9D-85F8-85A47BCE074C}" type="pres">
      <dgm:prSet presAssocID="{90FC5342-365C-4122-A6EA-EAC30AF375F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CBF4B1-D12F-43CD-884C-C1F03D165349}" type="pres">
      <dgm:prSet presAssocID="{90FC5342-365C-4122-A6EA-EAC30AF375FA}" presName="tile3" presStyleLbl="node1" presStyleIdx="2" presStyleCnt="4" custLinFactNeighborX="450" custLinFactNeighborY="2433"/>
      <dgm:spPr/>
      <dgm:t>
        <a:bodyPr/>
        <a:lstStyle/>
        <a:p>
          <a:endParaRPr lang="fr-FR"/>
        </a:p>
      </dgm:t>
    </dgm:pt>
    <dgm:pt modelId="{4437F8E9-312D-41E4-8BB3-34D5AEB958CE}" type="pres">
      <dgm:prSet presAssocID="{90FC5342-365C-4122-A6EA-EAC30AF375F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BFA4E9-CD11-453C-96A4-2E6F76BAE8E3}" type="pres">
      <dgm:prSet presAssocID="{90FC5342-365C-4122-A6EA-EAC30AF375FA}" presName="tile4" presStyleLbl="node1" presStyleIdx="3" presStyleCnt="4"/>
      <dgm:spPr/>
      <dgm:t>
        <a:bodyPr/>
        <a:lstStyle/>
        <a:p>
          <a:endParaRPr lang="fr-FR"/>
        </a:p>
      </dgm:t>
    </dgm:pt>
    <dgm:pt modelId="{8DF52776-FD08-4CE5-B1DD-7D75EFA76B61}" type="pres">
      <dgm:prSet presAssocID="{90FC5342-365C-4122-A6EA-EAC30AF375F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104D42-F634-4EFC-AB9B-B70058FF9EEA}" type="pres">
      <dgm:prSet presAssocID="{90FC5342-365C-4122-A6EA-EAC30AF375FA}" presName="centerTile" presStyleLbl="fgShp" presStyleIdx="0" presStyleCnt="1" custScaleX="91250" custScaleY="112872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D2F0A23D-9734-4199-BD8C-7F932B835C41}" type="presOf" srcId="{078BDE43-4F5E-4DD9-9514-5BC43E4BD1E2}" destId="{7A751505-FF7F-4EAA-9EBA-3E73B304383D}" srcOrd="1" destOrd="0" presId="urn:microsoft.com/office/officeart/2005/8/layout/matrix1"/>
    <dgm:cxn modelId="{8694D289-243D-43AB-A8B7-862E54AD2E68}" srcId="{F8A81A84-5FD6-41A1-9E68-4E36D8EFE24F}" destId="{22D0B53F-4106-45AB-89C1-C6F72EE85C10}" srcOrd="1" destOrd="0" parTransId="{D710C50F-72F2-4F88-9654-B2F00036F102}" sibTransId="{F6AD39F6-1759-413D-9335-25195CDABB1B}"/>
    <dgm:cxn modelId="{7B81F7FB-46C8-4B59-90A6-AE0C52CF923A}" type="presOf" srcId="{078BDE43-4F5E-4DD9-9514-5BC43E4BD1E2}" destId="{5E33CF7D-F434-4859-8D87-FBD337FD4199}" srcOrd="0" destOrd="0" presId="urn:microsoft.com/office/officeart/2005/8/layout/matrix1"/>
    <dgm:cxn modelId="{55B728B3-FD2F-46D5-85FA-EF99C7BB5CF5}" type="presOf" srcId="{22D0B53F-4106-45AB-89C1-C6F72EE85C10}" destId="{F94B8A92-13AB-4F9D-85F8-85A47BCE074C}" srcOrd="1" destOrd="0" presId="urn:microsoft.com/office/officeart/2005/8/layout/matrix1"/>
    <dgm:cxn modelId="{92B39A36-F427-4782-AEE9-2973F650A62C}" type="presOf" srcId="{22D0B53F-4106-45AB-89C1-C6F72EE85C10}" destId="{2CD897AE-30B4-474A-8885-82BE3FF11C50}" srcOrd="0" destOrd="0" presId="urn:microsoft.com/office/officeart/2005/8/layout/matrix1"/>
    <dgm:cxn modelId="{1D74E755-5BF5-47B9-89A9-8887CC9A7E4F}" type="presOf" srcId="{5085F687-E334-45A8-91EB-CBE20ED436DA}" destId="{5ABFA4E9-CD11-453C-96A4-2E6F76BAE8E3}" srcOrd="0" destOrd="0" presId="urn:microsoft.com/office/officeart/2005/8/layout/matrix1"/>
    <dgm:cxn modelId="{83C5ADCF-D63E-4862-848A-96DA87199BCD}" srcId="{90FC5342-365C-4122-A6EA-EAC30AF375FA}" destId="{F8A81A84-5FD6-41A1-9E68-4E36D8EFE24F}" srcOrd="0" destOrd="0" parTransId="{28FBED74-1325-476B-B3BF-1D3D2CAE16F2}" sibTransId="{7AA436AC-6180-4E2A-9F3D-0DD81CA2130C}"/>
    <dgm:cxn modelId="{2D124169-FE2B-4F22-BE5B-0E3D164A5361}" srcId="{F8A81A84-5FD6-41A1-9E68-4E36D8EFE24F}" destId="{A2608184-C988-4A76-97B7-79F90BBDFC2C}" srcOrd="2" destOrd="0" parTransId="{AD588934-3287-40D3-93B2-6AC4A8CD6361}" sibTransId="{9D651DD7-C298-4EBB-A21F-A31FE871BBF0}"/>
    <dgm:cxn modelId="{3BC769DC-CAB3-48C4-B66A-6C2021851753}" type="presOf" srcId="{F8A81A84-5FD6-41A1-9E68-4E36D8EFE24F}" destId="{E1104D42-F634-4EFC-AB9B-B70058FF9EEA}" srcOrd="0" destOrd="0" presId="urn:microsoft.com/office/officeart/2005/8/layout/matrix1"/>
    <dgm:cxn modelId="{16375CD9-659F-4AAA-9A87-02832CC0F7E1}" srcId="{F8A81A84-5FD6-41A1-9E68-4E36D8EFE24F}" destId="{078BDE43-4F5E-4DD9-9514-5BC43E4BD1E2}" srcOrd="0" destOrd="0" parTransId="{271FA989-AD4E-4BCF-9503-C77A71221E01}" sibTransId="{3E383BF3-2DA6-4C47-AB67-571348F92442}"/>
    <dgm:cxn modelId="{499DF303-A939-4492-BCDB-2B378B445C70}" type="presOf" srcId="{90FC5342-365C-4122-A6EA-EAC30AF375FA}" destId="{45E26198-02AE-4754-9BF9-730B4FF419BA}" srcOrd="0" destOrd="0" presId="urn:microsoft.com/office/officeart/2005/8/layout/matrix1"/>
    <dgm:cxn modelId="{1A88B38F-CD0B-4D5D-A105-D6CDF237071B}" type="presOf" srcId="{A2608184-C988-4A76-97B7-79F90BBDFC2C}" destId="{5ACBF4B1-D12F-43CD-884C-C1F03D165349}" srcOrd="0" destOrd="0" presId="urn:microsoft.com/office/officeart/2005/8/layout/matrix1"/>
    <dgm:cxn modelId="{54658A3F-5D07-417C-B640-C494F2481506}" type="presOf" srcId="{A2608184-C988-4A76-97B7-79F90BBDFC2C}" destId="{4437F8E9-312D-41E4-8BB3-34D5AEB958CE}" srcOrd="1" destOrd="0" presId="urn:microsoft.com/office/officeart/2005/8/layout/matrix1"/>
    <dgm:cxn modelId="{E8C8B829-5D1E-421B-9A78-C60B1A6ADFAB}" srcId="{F8A81A84-5FD6-41A1-9E68-4E36D8EFE24F}" destId="{5085F687-E334-45A8-91EB-CBE20ED436DA}" srcOrd="3" destOrd="0" parTransId="{F5AD664D-B7AF-4301-BCB4-9AB6BE5B47CE}" sibTransId="{42E500E2-4D9E-458C-A405-BCDA4558EEE9}"/>
    <dgm:cxn modelId="{DE7B4C90-E004-403C-9B81-79D09E457CE3}" type="presOf" srcId="{5085F687-E334-45A8-91EB-CBE20ED436DA}" destId="{8DF52776-FD08-4CE5-B1DD-7D75EFA76B61}" srcOrd="1" destOrd="0" presId="urn:microsoft.com/office/officeart/2005/8/layout/matrix1"/>
    <dgm:cxn modelId="{1194F07A-17A0-48A0-90C3-395505BEC69A}" type="presParOf" srcId="{45E26198-02AE-4754-9BF9-730B4FF419BA}" destId="{743CFAB6-3E45-4BB7-954E-FC1C29A88072}" srcOrd="0" destOrd="0" presId="urn:microsoft.com/office/officeart/2005/8/layout/matrix1"/>
    <dgm:cxn modelId="{21F41B35-AE10-4118-A88C-5510649C45A6}" type="presParOf" srcId="{743CFAB6-3E45-4BB7-954E-FC1C29A88072}" destId="{5E33CF7D-F434-4859-8D87-FBD337FD4199}" srcOrd="0" destOrd="0" presId="urn:microsoft.com/office/officeart/2005/8/layout/matrix1"/>
    <dgm:cxn modelId="{A1C05797-A67F-45D0-95D5-1CE514A4D9AF}" type="presParOf" srcId="{743CFAB6-3E45-4BB7-954E-FC1C29A88072}" destId="{7A751505-FF7F-4EAA-9EBA-3E73B304383D}" srcOrd="1" destOrd="0" presId="urn:microsoft.com/office/officeart/2005/8/layout/matrix1"/>
    <dgm:cxn modelId="{0970AD1C-3ED0-4DE2-85E6-97592345DBF0}" type="presParOf" srcId="{743CFAB6-3E45-4BB7-954E-FC1C29A88072}" destId="{2CD897AE-30B4-474A-8885-82BE3FF11C50}" srcOrd="2" destOrd="0" presId="urn:microsoft.com/office/officeart/2005/8/layout/matrix1"/>
    <dgm:cxn modelId="{72B96525-3147-47FF-BD08-3D0F5B04AB82}" type="presParOf" srcId="{743CFAB6-3E45-4BB7-954E-FC1C29A88072}" destId="{F94B8A92-13AB-4F9D-85F8-85A47BCE074C}" srcOrd="3" destOrd="0" presId="urn:microsoft.com/office/officeart/2005/8/layout/matrix1"/>
    <dgm:cxn modelId="{A04865A3-D402-4153-8E54-5FEDF791CABE}" type="presParOf" srcId="{743CFAB6-3E45-4BB7-954E-FC1C29A88072}" destId="{5ACBF4B1-D12F-43CD-884C-C1F03D165349}" srcOrd="4" destOrd="0" presId="urn:microsoft.com/office/officeart/2005/8/layout/matrix1"/>
    <dgm:cxn modelId="{35315AA4-5680-4400-B096-9ED8A28A7303}" type="presParOf" srcId="{743CFAB6-3E45-4BB7-954E-FC1C29A88072}" destId="{4437F8E9-312D-41E4-8BB3-34D5AEB958CE}" srcOrd="5" destOrd="0" presId="urn:microsoft.com/office/officeart/2005/8/layout/matrix1"/>
    <dgm:cxn modelId="{85B6A090-0A07-45F6-A7DE-ACAB34B912E7}" type="presParOf" srcId="{743CFAB6-3E45-4BB7-954E-FC1C29A88072}" destId="{5ABFA4E9-CD11-453C-96A4-2E6F76BAE8E3}" srcOrd="6" destOrd="0" presId="urn:microsoft.com/office/officeart/2005/8/layout/matrix1"/>
    <dgm:cxn modelId="{D8751E28-E3AF-45A6-8472-2B254B2E2E49}" type="presParOf" srcId="{743CFAB6-3E45-4BB7-954E-FC1C29A88072}" destId="{8DF52776-FD08-4CE5-B1DD-7D75EFA76B61}" srcOrd="7" destOrd="0" presId="urn:microsoft.com/office/officeart/2005/8/layout/matrix1"/>
    <dgm:cxn modelId="{1D9C9651-C81B-4CE0-A760-F975FC695B0B}" type="presParOf" srcId="{45E26198-02AE-4754-9BF9-730B4FF419BA}" destId="{E1104D42-F634-4EFC-AB9B-B70058FF9EE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B286E3A-A577-4B6D-AF6D-BCACA35184D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B19CDDC-FCAE-4B69-934F-A07FCA57646A}">
      <dgm:prSet phldrT="[Texte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fr-FR" sz="2400" dirty="0">
              <a:solidFill>
                <a:schemeClr val="tx1"/>
              </a:solidFill>
            </a:rPr>
            <a:t>ENTRAINEMENT AUX HABILETES SOCIALES</a:t>
          </a:r>
        </a:p>
      </dgm:t>
    </dgm:pt>
    <dgm:pt modelId="{66A48B5F-3290-45DB-8777-129BBFC469B3}" type="parTrans" cxnId="{5EC6436D-7A5D-4140-8054-603F9A74B126}">
      <dgm:prSet/>
      <dgm:spPr/>
      <dgm:t>
        <a:bodyPr/>
        <a:lstStyle/>
        <a:p>
          <a:endParaRPr lang="fr-FR"/>
        </a:p>
      </dgm:t>
    </dgm:pt>
    <dgm:pt modelId="{B4194AD7-DE92-408F-BF85-0D813C9ECAC4}" type="sibTrans" cxnId="{5EC6436D-7A5D-4140-8054-603F9A74B126}">
      <dgm:prSet/>
      <dgm:spPr/>
      <dgm:t>
        <a:bodyPr/>
        <a:lstStyle/>
        <a:p>
          <a:endParaRPr lang="fr-FR"/>
        </a:p>
      </dgm:t>
    </dgm:pt>
    <dgm:pt modelId="{7F22A924-A758-4CE5-B1DC-1BE92866CB7D}">
      <dgm:prSet phldrT="[Texte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fr-FR" sz="1600" dirty="0">
              <a:solidFill>
                <a:schemeClr val="tx1"/>
              </a:solidFill>
            </a:rPr>
            <a:t>22 Séances d’1h30 soit 2 séances/semaine</a:t>
          </a:r>
        </a:p>
        <a:p>
          <a:r>
            <a:rPr lang="fr-FR" sz="1600" dirty="0">
              <a:solidFill>
                <a:schemeClr val="tx1"/>
              </a:solidFill>
            </a:rPr>
            <a:t>(1 séance théorique/1 séance mise en pratique)</a:t>
          </a:r>
        </a:p>
      </dgm:t>
    </dgm:pt>
    <dgm:pt modelId="{BC907B29-C069-497B-A334-5A2905C04FB3}" type="parTrans" cxnId="{FD0C6384-10C5-44F3-95B9-10D542623B6E}">
      <dgm:prSet/>
      <dgm:spPr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endParaRPr lang="fr-FR"/>
        </a:p>
      </dgm:t>
    </dgm:pt>
    <dgm:pt modelId="{3EB2199C-B8EF-4A89-9762-B11EEE3ABEA0}" type="sibTrans" cxnId="{FD0C6384-10C5-44F3-95B9-10D542623B6E}">
      <dgm:prSet/>
      <dgm:spPr/>
      <dgm:t>
        <a:bodyPr/>
        <a:lstStyle/>
        <a:p>
          <a:endParaRPr lang="fr-FR"/>
        </a:p>
      </dgm:t>
    </dgm:pt>
    <dgm:pt modelId="{3C7F3DC4-75F1-4B74-B138-334EFCFB5981}">
      <dgm:prSet phldrT="[Texte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fr-FR" sz="1600" baseline="0" dirty="0">
              <a:solidFill>
                <a:schemeClr val="tx1"/>
              </a:solidFill>
            </a:rPr>
            <a:t>Renforcer les compétences sociales et l’estime de soi.</a:t>
          </a:r>
        </a:p>
        <a:p>
          <a:r>
            <a:rPr lang="fr-FR" sz="1600" baseline="0" dirty="0">
              <a:solidFill>
                <a:schemeClr val="tx1"/>
              </a:solidFill>
            </a:rPr>
            <a:t>Prendre en compte le contexte et acquérir des techniques de résolution de problèmes.</a:t>
          </a:r>
        </a:p>
        <a:p>
          <a:r>
            <a:rPr lang="fr-FR" sz="1600" baseline="0" dirty="0">
              <a:solidFill>
                <a:schemeClr val="tx1"/>
              </a:solidFill>
            </a:rPr>
            <a:t>Favoriser le transfert des connaissances acquises au quotidien.</a:t>
          </a:r>
          <a:endParaRPr lang="fr-FR" sz="1600" dirty="0">
            <a:solidFill>
              <a:schemeClr val="tx1"/>
            </a:solidFill>
          </a:endParaRPr>
        </a:p>
      </dgm:t>
    </dgm:pt>
    <dgm:pt modelId="{C37AF85A-D9F2-4EEC-A03F-D34271E95DB5}" type="parTrans" cxnId="{AD8CD0FB-ADE7-42D9-983E-D918CFDE7A6A}">
      <dgm:prSet/>
      <dgm:spPr>
        <a:solidFill>
          <a:schemeClr val="bg2"/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endParaRPr lang="fr-FR"/>
        </a:p>
      </dgm:t>
    </dgm:pt>
    <dgm:pt modelId="{144C341E-6D90-42CA-940D-78986C310D9D}" type="sibTrans" cxnId="{AD8CD0FB-ADE7-42D9-983E-D918CFDE7A6A}">
      <dgm:prSet/>
      <dgm:spPr/>
      <dgm:t>
        <a:bodyPr/>
        <a:lstStyle/>
        <a:p>
          <a:endParaRPr lang="fr-FR"/>
        </a:p>
      </dgm:t>
    </dgm:pt>
    <dgm:pt modelId="{A7A65A2F-EECC-439B-A3CE-9303B8BBD655}">
      <dgm:prSet phldrT="[Texte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fr-FR" sz="1600" dirty="0">
              <a:solidFill>
                <a:schemeClr val="tx1"/>
              </a:solidFill>
            </a:rPr>
            <a:t>-Habiletés sociales</a:t>
          </a:r>
        </a:p>
        <a:p>
          <a:r>
            <a:rPr lang="fr-FR" sz="1600" dirty="0">
              <a:solidFill>
                <a:schemeClr val="tx1"/>
              </a:solidFill>
            </a:rPr>
            <a:t>-Emotions</a:t>
          </a:r>
        </a:p>
        <a:p>
          <a:r>
            <a:rPr lang="fr-FR" sz="1600" dirty="0">
              <a:solidFill>
                <a:schemeClr val="tx1"/>
              </a:solidFill>
            </a:rPr>
            <a:t>-Communication</a:t>
          </a:r>
        </a:p>
        <a:p>
          <a:r>
            <a:rPr lang="fr-FR" sz="1600" dirty="0">
              <a:solidFill>
                <a:schemeClr val="tx1"/>
              </a:solidFill>
            </a:rPr>
            <a:t>-Compétences sociales</a:t>
          </a:r>
        </a:p>
        <a:p>
          <a:r>
            <a:rPr lang="fr-FR" sz="1600" dirty="0">
              <a:solidFill>
                <a:schemeClr val="tx1"/>
              </a:solidFill>
            </a:rPr>
            <a:t>-Affirmation de soi</a:t>
          </a:r>
        </a:p>
        <a:p>
          <a:r>
            <a:rPr lang="fr-FR" sz="1600" dirty="0">
              <a:solidFill>
                <a:schemeClr val="tx1"/>
              </a:solidFill>
            </a:rPr>
            <a:t>- Résolution de problèmes</a:t>
          </a:r>
        </a:p>
        <a:p>
          <a:endParaRPr lang="fr-FR" sz="1600" dirty="0">
            <a:solidFill>
              <a:schemeClr val="tx1"/>
            </a:solidFill>
          </a:endParaRPr>
        </a:p>
      </dgm:t>
    </dgm:pt>
    <dgm:pt modelId="{F9D34713-7068-4249-834A-84A9F24FCA4F}" type="sibTrans" cxnId="{3AC13E88-0242-4989-BDEE-3A5CB6C8CC42}">
      <dgm:prSet/>
      <dgm:spPr/>
      <dgm:t>
        <a:bodyPr/>
        <a:lstStyle/>
        <a:p>
          <a:endParaRPr lang="fr-FR"/>
        </a:p>
      </dgm:t>
    </dgm:pt>
    <dgm:pt modelId="{C0C11796-4C13-4A36-B76C-99FC63D6912A}" type="parTrans" cxnId="{3AC13E88-0242-4989-BDEE-3A5CB6C8CC42}">
      <dgm:prSet/>
      <dgm:spPr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endParaRPr lang="fr-FR"/>
        </a:p>
      </dgm:t>
    </dgm:pt>
    <dgm:pt modelId="{94E0E1CA-16A1-42EB-BEE7-44A074502E24}" type="pres">
      <dgm:prSet presAssocID="{FB286E3A-A577-4B6D-AF6D-BCACA35184D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306F478-FEAA-440F-A1F0-4FB3B9DC3CCB}" type="pres">
      <dgm:prSet presAssocID="{8B19CDDC-FCAE-4B69-934F-A07FCA57646A}" presName="root1" presStyleCnt="0"/>
      <dgm:spPr/>
    </dgm:pt>
    <dgm:pt modelId="{7F30958B-0A46-4213-B4C3-0192A28013AB}" type="pres">
      <dgm:prSet presAssocID="{8B19CDDC-FCAE-4B69-934F-A07FCA57646A}" presName="LevelOneTextNode" presStyleLbl="node0" presStyleIdx="0" presStyleCnt="1" custAng="5400000" custLinFactX="92730" custLinFactNeighborX="100000" custLinFactNeighborY="-3982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B84B500-B8A4-44F1-9EA8-6B77AE4C4759}" type="pres">
      <dgm:prSet presAssocID="{8B19CDDC-FCAE-4B69-934F-A07FCA57646A}" presName="level2hierChild" presStyleCnt="0"/>
      <dgm:spPr/>
    </dgm:pt>
    <dgm:pt modelId="{9C56CF4E-BBAB-42B6-8020-06A1D62BE56E}" type="pres">
      <dgm:prSet presAssocID="{BC907B29-C069-497B-A334-5A2905C04FB3}" presName="conn2-1" presStyleLbl="parChTrans1D2" presStyleIdx="0" presStyleCnt="3"/>
      <dgm:spPr/>
      <dgm:t>
        <a:bodyPr/>
        <a:lstStyle/>
        <a:p>
          <a:endParaRPr lang="fr-FR"/>
        </a:p>
      </dgm:t>
    </dgm:pt>
    <dgm:pt modelId="{778360C3-8F5C-4776-B4A5-918529601B93}" type="pres">
      <dgm:prSet presAssocID="{BC907B29-C069-497B-A334-5A2905C04FB3}" presName="connTx" presStyleLbl="parChTrans1D2" presStyleIdx="0" presStyleCnt="3"/>
      <dgm:spPr/>
      <dgm:t>
        <a:bodyPr/>
        <a:lstStyle/>
        <a:p>
          <a:endParaRPr lang="fr-FR"/>
        </a:p>
      </dgm:t>
    </dgm:pt>
    <dgm:pt modelId="{234C92EA-15FA-497D-9609-397A4419BE05}" type="pres">
      <dgm:prSet presAssocID="{7F22A924-A758-4CE5-B1DC-1BE92866CB7D}" presName="root2" presStyleCnt="0"/>
      <dgm:spPr/>
    </dgm:pt>
    <dgm:pt modelId="{82B33687-6FAB-4058-A4A4-CFAD251D484E}" type="pres">
      <dgm:prSet presAssocID="{7F22A924-A758-4CE5-B1DC-1BE92866CB7D}" presName="LevelTwoTextNode" presStyleLbl="node2" presStyleIdx="0" presStyleCnt="3" custLinFactY="28897" custLinFactNeighborX="-93712" custLinFactNeighborY="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729B744-F8F5-43A4-B602-3BF0ECA34263}" type="pres">
      <dgm:prSet presAssocID="{7F22A924-A758-4CE5-B1DC-1BE92866CB7D}" presName="level3hierChild" presStyleCnt="0"/>
      <dgm:spPr/>
    </dgm:pt>
    <dgm:pt modelId="{6798243D-CBF2-42A2-800B-CD05E433D0AD}" type="pres">
      <dgm:prSet presAssocID="{C37AF85A-D9F2-4EEC-A03F-D34271E95DB5}" presName="conn2-1" presStyleLbl="parChTrans1D2" presStyleIdx="1" presStyleCnt="3"/>
      <dgm:spPr/>
      <dgm:t>
        <a:bodyPr/>
        <a:lstStyle/>
        <a:p>
          <a:endParaRPr lang="fr-FR"/>
        </a:p>
      </dgm:t>
    </dgm:pt>
    <dgm:pt modelId="{B5D87DA8-6515-47C6-A678-A84324362587}" type="pres">
      <dgm:prSet presAssocID="{C37AF85A-D9F2-4EEC-A03F-D34271E95DB5}" presName="connTx" presStyleLbl="parChTrans1D2" presStyleIdx="1" presStyleCnt="3"/>
      <dgm:spPr/>
      <dgm:t>
        <a:bodyPr/>
        <a:lstStyle/>
        <a:p>
          <a:endParaRPr lang="fr-FR"/>
        </a:p>
      </dgm:t>
    </dgm:pt>
    <dgm:pt modelId="{27C033FE-B92A-49FC-A94A-FE267B71956F}" type="pres">
      <dgm:prSet presAssocID="{3C7F3DC4-75F1-4B74-B138-334EFCFB5981}" presName="root2" presStyleCnt="0"/>
      <dgm:spPr/>
    </dgm:pt>
    <dgm:pt modelId="{8263BB89-B3AD-4DEA-8C53-761AA0FC0EB1}" type="pres">
      <dgm:prSet presAssocID="{3C7F3DC4-75F1-4B74-B138-334EFCFB5981}" presName="LevelTwoTextNode" presStyleLbl="node2" presStyleIdx="1" presStyleCnt="3" custScaleX="107753" custScaleY="159604" custLinFactNeighborX="43602" custLinFactNeighborY="-1061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3E1C349-7A71-4650-8F4A-0CF8F0F29B56}" type="pres">
      <dgm:prSet presAssocID="{3C7F3DC4-75F1-4B74-B138-334EFCFB5981}" presName="level3hierChild" presStyleCnt="0"/>
      <dgm:spPr/>
    </dgm:pt>
    <dgm:pt modelId="{D24E42DB-B218-44C5-86D5-7938CD3FE75E}" type="pres">
      <dgm:prSet presAssocID="{C0C11796-4C13-4A36-B76C-99FC63D6912A}" presName="conn2-1" presStyleLbl="parChTrans1D2" presStyleIdx="2" presStyleCnt="3"/>
      <dgm:spPr/>
      <dgm:t>
        <a:bodyPr/>
        <a:lstStyle/>
        <a:p>
          <a:endParaRPr lang="fr-FR"/>
        </a:p>
      </dgm:t>
    </dgm:pt>
    <dgm:pt modelId="{D91BA48F-FE73-4C21-A240-693FF93497CC}" type="pres">
      <dgm:prSet presAssocID="{C0C11796-4C13-4A36-B76C-99FC63D6912A}" presName="connTx" presStyleLbl="parChTrans1D2" presStyleIdx="2" presStyleCnt="3"/>
      <dgm:spPr/>
      <dgm:t>
        <a:bodyPr/>
        <a:lstStyle/>
        <a:p>
          <a:endParaRPr lang="fr-FR"/>
        </a:p>
      </dgm:t>
    </dgm:pt>
    <dgm:pt modelId="{688B38CC-6A91-4B6D-9205-F3D4EA440025}" type="pres">
      <dgm:prSet presAssocID="{A7A65A2F-EECC-439B-A3CE-9303B8BBD655}" presName="root2" presStyleCnt="0"/>
      <dgm:spPr/>
    </dgm:pt>
    <dgm:pt modelId="{01DEA4A0-6A15-4653-B6B8-C7096A26C300}" type="pres">
      <dgm:prSet presAssocID="{A7A65A2F-EECC-439B-A3CE-9303B8BBD655}" presName="LevelTwoTextNode" presStyleLbl="node2" presStyleIdx="2" presStyleCnt="3" custScaleY="209893" custLinFactNeighborX="0" custLinFactNeighborY="4529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8974E3F-C08E-49B2-8B21-35153EEFCBBC}" type="pres">
      <dgm:prSet presAssocID="{A7A65A2F-EECC-439B-A3CE-9303B8BBD655}" presName="level3hierChild" presStyleCnt="0"/>
      <dgm:spPr/>
    </dgm:pt>
  </dgm:ptLst>
  <dgm:cxnLst>
    <dgm:cxn modelId="{1D110D68-057C-445A-9D4F-6D2F453E2B4C}" type="presOf" srcId="{8B19CDDC-FCAE-4B69-934F-A07FCA57646A}" destId="{7F30958B-0A46-4213-B4C3-0192A28013AB}" srcOrd="0" destOrd="0" presId="urn:microsoft.com/office/officeart/2008/layout/HorizontalMultiLevelHierarchy"/>
    <dgm:cxn modelId="{AD8CD0FB-ADE7-42D9-983E-D918CFDE7A6A}" srcId="{8B19CDDC-FCAE-4B69-934F-A07FCA57646A}" destId="{3C7F3DC4-75F1-4B74-B138-334EFCFB5981}" srcOrd="1" destOrd="0" parTransId="{C37AF85A-D9F2-4EEC-A03F-D34271E95DB5}" sibTransId="{144C341E-6D90-42CA-940D-78986C310D9D}"/>
    <dgm:cxn modelId="{20624BE7-136C-46A6-BD26-F3490C655E85}" type="presOf" srcId="{C37AF85A-D9F2-4EEC-A03F-D34271E95DB5}" destId="{6798243D-CBF2-42A2-800B-CD05E433D0AD}" srcOrd="0" destOrd="0" presId="urn:microsoft.com/office/officeart/2008/layout/HorizontalMultiLevelHierarchy"/>
    <dgm:cxn modelId="{C2CC11AB-6763-4CDE-A4B7-470166B0D56E}" type="presOf" srcId="{C37AF85A-D9F2-4EEC-A03F-D34271E95DB5}" destId="{B5D87DA8-6515-47C6-A678-A84324362587}" srcOrd="1" destOrd="0" presId="urn:microsoft.com/office/officeart/2008/layout/HorizontalMultiLevelHierarchy"/>
    <dgm:cxn modelId="{7437FA36-EEBB-4A03-8842-51E09A3F7BD8}" type="presOf" srcId="{BC907B29-C069-497B-A334-5A2905C04FB3}" destId="{778360C3-8F5C-4776-B4A5-918529601B93}" srcOrd="1" destOrd="0" presId="urn:microsoft.com/office/officeart/2008/layout/HorizontalMultiLevelHierarchy"/>
    <dgm:cxn modelId="{FE3CD827-65F5-4B45-BD94-35E19B0670CD}" type="presOf" srcId="{FB286E3A-A577-4B6D-AF6D-BCACA35184DE}" destId="{94E0E1CA-16A1-42EB-BEE7-44A074502E24}" srcOrd="0" destOrd="0" presId="urn:microsoft.com/office/officeart/2008/layout/HorizontalMultiLevelHierarchy"/>
    <dgm:cxn modelId="{A30159F4-A115-4995-A87C-7C71ADC261B0}" type="presOf" srcId="{C0C11796-4C13-4A36-B76C-99FC63D6912A}" destId="{D24E42DB-B218-44C5-86D5-7938CD3FE75E}" srcOrd="0" destOrd="0" presId="urn:microsoft.com/office/officeart/2008/layout/HorizontalMultiLevelHierarchy"/>
    <dgm:cxn modelId="{5EC6436D-7A5D-4140-8054-603F9A74B126}" srcId="{FB286E3A-A577-4B6D-AF6D-BCACA35184DE}" destId="{8B19CDDC-FCAE-4B69-934F-A07FCA57646A}" srcOrd="0" destOrd="0" parTransId="{66A48B5F-3290-45DB-8777-129BBFC469B3}" sibTransId="{B4194AD7-DE92-408F-BF85-0D813C9ECAC4}"/>
    <dgm:cxn modelId="{B386A9B0-3EFE-44EB-906B-63251D7A36F6}" type="presOf" srcId="{C0C11796-4C13-4A36-B76C-99FC63D6912A}" destId="{D91BA48F-FE73-4C21-A240-693FF93497CC}" srcOrd="1" destOrd="0" presId="urn:microsoft.com/office/officeart/2008/layout/HorizontalMultiLevelHierarchy"/>
    <dgm:cxn modelId="{3AC13E88-0242-4989-BDEE-3A5CB6C8CC42}" srcId="{8B19CDDC-FCAE-4B69-934F-A07FCA57646A}" destId="{A7A65A2F-EECC-439B-A3CE-9303B8BBD655}" srcOrd="2" destOrd="0" parTransId="{C0C11796-4C13-4A36-B76C-99FC63D6912A}" sibTransId="{F9D34713-7068-4249-834A-84A9F24FCA4F}"/>
    <dgm:cxn modelId="{FD0C6384-10C5-44F3-95B9-10D542623B6E}" srcId="{8B19CDDC-FCAE-4B69-934F-A07FCA57646A}" destId="{7F22A924-A758-4CE5-B1DC-1BE92866CB7D}" srcOrd="0" destOrd="0" parTransId="{BC907B29-C069-497B-A334-5A2905C04FB3}" sibTransId="{3EB2199C-B8EF-4A89-9762-B11EEE3ABEA0}"/>
    <dgm:cxn modelId="{3BE7C290-5660-4958-8B09-5C53959A63F0}" type="presOf" srcId="{BC907B29-C069-497B-A334-5A2905C04FB3}" destId="{9C56CF4E-BBAB-42B6-8020-06A1D62BE56E}" srcOrd="0" destOrd="0" presId="urn:microsoft.com/office/officeart/2008/layout/HorizontalMultiLevelHierarchy"/>
    <dgm:cxn modelId="{83E08497-A5FD-45E1-9504-6D420ED8481E}" type="presOf" srcId="{7F22A924-A758-4CE5-B1DC-1BE92866CB7D}" destId="{82B33687-6FAB-4058-A4A4-CFAD251D484E}" srcOrd="0" destOrd="0" presId="urn:microsoft.com/office/officeart/2008/layout/HorizontalMultiLevelHierarchy"/>
    <dgm:cxn modelId="{64C18DB2-8ABF-4FC8-A699-39A776D15163}" type="presOf" srcId="{A7A65A2F-EECC-439B-A3CE-9303B8BBD655}" destId="{01DEA4A0-6A15-4653-B6B8-C7096A26C300}" srcOrd="0" destOrd="0" presId="urn:microsoft.com/office/officeart/2008/layout/HorizontalMultiLevelHierarchy"/>
    <dgm:cxn modelId="{0C22015A-9208-435C-881B-1817C19A1DAA}" type="presOf" srcId="{3C7F3DC4-75F1-4B74-B138-334EFCFB5981}" destId="{8263BB89-B3AD-4DEA-8C53-761AA0FC0EB1}" srcOrd="0" destOrd="0" presId="urn:microsoft.com/office/officeart/2008/layout/HorizontalMultiLevelHierarchy"/>
    <dgm:cxn modelId="{2F80D90D-C4DE-432F-8FA2-F7A4FD5EB9B4}" type="presParOf" srcId="{94E0E1CA-16A1-42EB-BEE7-44A074502E24}" destId="{B306F478-FEAA-440F-A1F0-4FB3B9DC3CCB}" srcOrd="0" destOrd="0" presId="urn:microsoft.com/office/officeart/2008/layout/HorizontalMultiLevelHierarchy"/>
    <dgm:cxn modelId="{5F5B7CD9-BF51-4A9B-82E8-35EB19B0D879}" type="presParOf" srcId="{B306F478-FEAA-440F-A1F0-4FB3B9DC3CCB}" destId="{7F30958B-0A46-4213-B4C3-0192A28013AB}" srcOrd="0" destOrd="0" presId="urn:microsoft.com/office/officeart/2008/layout/HorizontalMultiLevelHierarchy"/>
    <dgm:cxn modelId="{3D207A40-67AF-4AB2-AD57-6F0964F8E1B5}" type="presParOf" srcId="{B306F478-FEAA-440F-A1F0-4FB3B9DC3CCB}" destId="{0B84B500-B8A4-44F1-9EA8-6B77AE4C4759}" srcOrd="1" destOrd="0" presId="urn:microsoft.com/office/officeart/2008/layout/HorizontalMultiLevelHierarchy"/>
    <dgm:cxn modelId="{D3830C88-F0B8-4DEC-BB8A-560A9FE44395}" type="presParOf" srcId="{0B84B500-B8A4-44F1-9EA8-6B77AE4C4759}" destId="{9C56CF4E-BBAB-42B6-8020-06A1D62BE56E}" srcOrd="0" destOrd="0" presId="urn:microsoft.com/office/officeart/2008/layout/HorizontalMultiLevelHierarchy"/>
    <dgm:cxn modelId="{E0E6E1DC-2628-4C4C-B5C1-16741B184A83}" type="presParOf" srcId="{9C56CF4E-BBAB-42B6-8020-06A1D62BE56E}" destId="{778360C3-8F5C-4776-B4A5-918529601B93}" srcOrd="0" destOrd="0" presId="urn:microsoft.com/office/officeart/2008/layout/HorizontalMultiLevelHierarchy"/>
    <dgm:cxn modelId="{6BCB4822-2053-4DCD-A92C-50051CF7DD97}" type="presParOf" srcId="{0B84B500-B8A4-44F1-9EA8-6B77AE4C4759}" destId="{234C92EA-15FA-497D-9609-397A4419BE05}" srcOrd="1" destOrd="0" presId="urn:microsoft.com/office/officeart/2008/layout/HorizontalMultiLevelHierarchy"/>
    <dgm:cxn modelId="{35805A50-6EBA-45A0-BDA2-FC5BD0EC1F10}" type="presParOf" srcId="{234C92EA-15FA-497D-9609-397A4419BE05}" destId="{82B33687-6FAB-4058-A4A4-CFAD251D484E}" srcOrd="0" destOrd="0" presId="urn:microsoft.com/office/officeart/2008/layout/HorizontalMultiLevelHierarchy"/>
    <dgm:cxn modelId="{8880925D-D42A-453F-B51E-ABC391EBF472}" type="presParOf" srcId="{234C92EA-15FA-497D-9609-397A4419BE05}" destId="{2729B744-F8F5-43A4-B602-3BF0ECA34263}" srcOrd="1" destOrd="0" presId="urn:microsoft.com/office/officeart/2008/layout/HorizontalMultiLevelHierarchy"/>
    <dgm:cxn modelId="{E85BF0F4-3E5F-4DC5-B3F3-0748067B837B}" type="presParOf" srcId="{0B84B500-B8A4-44F1-9EA8-6B77AE4C4759}" destId="{6798243D-CBF2-42A2-800B-CD05E433D0AD}" srcOrd="2" destOrd="0" presId="urn:microsoft.com/office/officeart/2008/layout/HorizontalMultiLevelHierarchy"/>
    <dgm:cxn modelId="{EADB29D3-95AD-4D14-9470-F13F6AA455EF}" type="presParOf" srcId="{6798243D-CBF2-42A2-800B-CD05E433D0AD}" destId="{B5D87DA8-6515-47C6-A678-A84324362587}" srcOrd="0" destOrd="0" presId="urn:microsoft.com/office/officeart/2008/layout/HorizontalMultiLevelHierarchy"/>
    <dgm:cxn modelId="{57516601-2C47-4D25-954E-B3EAE818241E}" type="presParOf" srcId="{0B84B500-B8A4-44F1-9EA8-6B77AE4C4759}" destId="{27C033FE-B92A-49FC-A94A-FE267B71956F}" srcOrd="3" destOrd="0" presId="urn:microsoft.com/office/officeart/2008/layout/HorizontalMultiLevelHierarchy"/>
    <dgm:cxn modelId="{3F556A30-288F-444B-87A2-339BA7F70F44}" type="presParOf" srcId="{27C033FE-B92A-49FC-A94A-FE267B71956F}" destId="{8263BB89-B3AD-4DEA-8C53-761AA0FC0EB1}" srcOrd="0" destOrd="0" presId="urn:microsoft.com/office/officeart/2008/layout/HorizontalMultiLevelHierarchy"/>
    <dgm:cxn modelId="{98BB9E42-EEDA-45B1-A944-F61FFF736063}" type="presParOf" srcId="{27C033FE-B92A-49FC-A94A-FE267B71956F}" destId="{33E1C349-7A71-4650-8F4A-0CF8F0F29B56}" srcOrd="1" destOrd="0" presId="urn:microsoft.com/office/officeart/2008/layout/HorizontalMultiLevelHierarchy"/>
    <dgm:cxn modelId="{D6D6AD89-FE6F-48A1-9D0F-079FE5B7D606}" type="presParOf" srcId="{0B84B500-B8A4-44F1-9EA8-6B77AE4C4759}" destId="{D24E42DB-B218-44C5-86D5-7938CD3FE75E}" srcOrd="4" destOrd="0" presId="urn:microsoft.com/office/officeart/2008/layout/HorizontalMultiLevelHierarchy"/>
    <dgm:cxn modelId="{3D8754FB-4DEE-4475-83C8-A7E56B4E0FDC}" type="presParOf" srcId="{D24E42DB-B218-44C5-86D5-7938CD3FE75E}" destId="{D91BA48F-FE73-4C21-A240-693FF93497CC}" srcOrd="0" destOrd="0" presId="urn:microsoft.com/office/officeart/2008/layout/HorizontalMultiLevelHierarchy"/>
    <dgm:cxn modelId="{04A13D50-4F60-457E-8E61-8B54E46356A9}" type="presParOf" srcId="{0B84B500-B8A4-44F1-9EA8-6B77AE4C4759}" destId="{688B38CC-6A91-4B6D-9205-F3D4EA440025}" srcOrd="5" destOrd="0" presId="urn:microsoft.com/office/officeart/2008/layout/HorizontalMultiLevelHierarchy"/>
    <dgm:cxn modelId="{9852F6A4-599F-48B2-B4DA-81A1398C032A}" type="presParOf" srcId="{688B38CC-6A91-4B6D-9205-F3D4EA440025}" destId="{01DEA4A0-6A15-4653-B6B8-C7096A26C300}" srcOrd="0" destOrd="0" presId="urn:microsoft.com/office/officeart/2008/layout/HorizontalMultiLevelHierarchy"/>
    <dgm:cxn modelId="{3D491A77-33C1-4257-863E-11C6C06192EF}" type="presParOf" srcId="{688B38CC-6A91-4B6D-9205-F3D4EA440025}" destId="{28974E3F-C08E-49B2-8B21-35153EEFCBB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B286E3A-A577-4B6D-AF6D-BCACA35184D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B19CDDC-FCAE-4B69-934F-A07FCA57646A}">
      <dgm:prSet phldrT="[Texte]" custT="1"/>
      <dgm:spPr>
        <a:solidFill>
          <a:srgbClr val="FDF0A1"/>
        </a:solidFill>
      </dgm:spPr>
      <dgm:t>
        <a:bodyPr/>
        <a:lstStyle/>
        <a:p>
          <a:r>
            <a:rPr lang="fr-FR" sz="2400" dirty="0">
              <a:solidFill>
                <a:schemeClr val="tx1"/>
              </a:solidFill>
            </a:rPr>
            <a:t>HYGIENE </a:t>
          </a:r>
        </a:p>
        <a:p>
          <a:r>
            <a:rPr lang="fr-FR" sz="2400" dirty="0">
              <a:solidFill>
                <a:schemeClr val="tx1"/>
              </a:solidFill>
            </a:rPr>
            <a:t>Prendre soin de soi et pourquoi pas?</a:t>
          </a:r>
        </a:p>
      </dgm:t>
    </dgm:pt>
    <dgm:pt modelId="{66A48B5F-3290-45DB-8777-129BBFC469B3}" type="parTrans" cxnId="{5EC6436D-7A5D-4140-8054-603F9A74B126}">
      <dgm:prSet/>
      <dgm:spPr/>
      <dgm:t>
        <a:bodyPr/>
        <a:lstStyle/>
        <a:p>
          <a:endParaRPr lang="fr-FR"/>
        </a:p>
      </dgm:t>
    </dgm:pt>
    <dgm:pt modelId="{B4194AD7-DE92-408F-BF85-0D813C9ECAC4}" type="sibTrans" cxnId="{5EC6436D-7A5D-4140-8054-603F9A74B126}">
      <dgm:prSet/>
      <dgm:spPr/>
      <dgm:t>
        <a:bodyPr/>
        <a:lstStyle/>
        <a:p>
          <a:endParaRPr lang="fr-FR"/>
        </a:p>
      </dgm:t>
    </dgm:pt>
    <dgm:pt modelId="{7F22A924-A758-4CE5-B1DC-1BE92866CB7D}">
      <dgm:prSet phldrT="[Texte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fr-FR" sz="1600" dirty="0">
              <a:solidFill>
                <a:schemeClr val="tx1"/>
              </a:solidFill>
            </a:rPr>
            <a:t>20</a:t>
          </a:r>
          <a:r>
            <a:rPr lang="fr-FR" sz="1600" baseline="0" dirty="0">
              <a:solidFill>
                <a:schemeClr val="tx1"/>
              </a:solidFill>
            </a:rPr>
            <a:t> séances d’1h/semaine</a:t>
          </a:r>
          <a:endParaRPr lang="fr-FR" sz="1600" dirty="0">
            <a:solidFill>
              <a:schemeClr val="tx1"/>
            </a:solidFill>
          </a:endParaRPr>
        </a:p>
      </dgm:t>
    </dgm:pt>
    <dgm:pt modelId="{BC907B29-C069-497B-A334-5A2905C04FB3}" type="parTrans" cxnId="{FD0C6384-10C5-44F3-95B9-10D542623B6E}">
      <dgm:prSet/>
      <dgm:spPr>
        <a:ln>
          <a:solidFill>
            <a:srgbClr val="FDF0A1"/>
          </a:solidFill>
        </a:ln>
      </dgm:spPr>
      <dgm:t>
        <a:bodyPr/>
        <a:lstStyle/>
        <a:p>
          <a:endParaRPr lang="fr-FR"/>
        </a:p>
      </dgm:t>
    </dgm:pt>
    <dgm:pt modelId="{3EB2199C-B8EF-4A89-9762-B11EEE3ABEA0}" type="sibTrans" cxnId="{FD0C6384-10C5-44F3-95B9-10D542623B6E}">
      <dgm:prSet/>
      <dgm:spPr/>
      <dgm:t>
        <a:bodyPr/>
        <a:lstStyle/>
        <a:p>
          <a:endParaRPr lang="fr-FR"/>
        </a:p>
      </dgm:t>
    </dgm:pt>
    <dgm:pt modelId="{3C7F3DC4-75F1-4B74-B138-334EFCFB5981}">
      <dgm:prSet phldrT="[Texte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fr-FR" sz="1400" dirty="0">
              <a:solidFill>
                <a:schemeClr val="tx1"/>
              </a:solidFill>
            </a:rPr>
            <a:t>Développer</a:t>
          </a:r>
          <a:r>
            <a:rPr lang="fr-FR" sz="1400" baseline="0" dirty="0">
              <a:solidFill>
                <a:schemeClr val="tx1"/>
              </a:solidFill>
            </a:rPr>
            <a:t> des compétences en auto soins et des savoir faire par le biais de vécu expérientiel et la verbalisation individuelle.</a:t>
          </a:r>
        </a:p>
        <a:p>
          <a:r>
            <a:rPr lang="fr-FR" sz="1400" baseline="0" dirty="0">
              <a:solidFill>
                <a:schemeClr val="tx1"/>
              </a:solidFill>
            </a:rPr>
            <a:t>Aménager un environnement, un mode de vie favorable à sa santé et encourager le transfert des connaissances acquises dans le quotidien. </a:t>
          </a:r>
          <a:endParaRPr lang="fr-FR" sz="1400" dirty="0">
            <a:solidFill>
              <a:schemeClr val="tx1"/>
            </a:solidFill>
          </a:endParaRPr>
        </a:p>
      </dgm:t>
    </dgm:pt>
    <dgm:pt modelId="{C37AF85A-D9F2-4EEC-A03F-D34271E95DB5}" type="parTrans" cxnId="{AD8CD0FB-ADE7-42D9-983E-D918CFDE7A6A}">
      <dgm:prSet/>
      <dgm:spPr>
        <a:solidFill>
          <a:schemeClr val="bg2"/>
        </a:solidFill>
        <a:ln>
          <a:solidFill>
            <a:srgbClr val="FDF0A1"/>
          </a:solidFill>
        </a:ln>
      </dgm:spPr>
      <dgm:t>
        <a:bodyPr/>
        <a:lstStyle/>
        <a:p>
          <a:endParaRPr lang="fr-FR"/>
        </a:p>
      </dgm:t>
    </dgm:pt>
    <dgm:pt modelId="{144C341E-6D90-42CA-940D-78986C310D9D}" type="sibTrans" cxnId="{AD8CD0FB-ADE7-42D9-983E-D918CFDE7A6A}">
      <dgm:prSet/>
      <dgm:spPr/>
      <dgm:t>
        <a:bodyPr/>
        <a:lstStyle/>
        <a:p>
          <a:endParaRPr lang="fr-FR"/>
        </a:p>
      </dgm:t>
    </dgm:pt>
    <dgm:pt modelId="{A7A65A2F-EECC-439B-A3CE-9303B8BBD655}">
      <dgm:prSet phldrT="[Texte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fr-FR" sz="1600" dirty="0">
              <a:solidFill>
                <a:schemeClr val="tx1"/>
              </a:solidFill>
            </a:rPr>
            <a:t>- Hygiène corporelle</a:t>
          </a:r>
        </a:p>
        <a:p>
          <a:r>
            <a:rPr lang="fr-FR" sz="1600" dirty="0">
              <a:solidFill>
                <a:schemeClr val="tx1"/>
              </a:solidFill>
            </a:rPr>
            <a:t>- Hygiène environnementale</a:t>
          </a:r>
        </a:p>
        <a:p>
          <a:r>
            <a:rPr lang="fr-FR" sz="1600" dirty="0">
              <a:solidFill>
                <a:schemeClr val="tx1"/>
              </a:solidFill>
            </a:rPr>
            <a:t>- Hygiène de vie</a:t>
          </a:r>
        </a:p>
      </dgm:t>
    </dgm:pt>
    <dgm:pt modelId="{F9D34713-7068-4249-834A-84A9F24FCA4F}" type="sibTrans" cxnId="{3AC13E88-0242-4989-BDEE-3A5CB6C8CC42}">
      <dgm:prSet/>
      <dgm:spPr/>
      <dgm:t>
        <a:bodyPr/>
        <a:lstStyle/>
        <a:p>
          <a:endParaRPr lang="fr-FR"/>
        </a:p>
      </dgm:t>
    </dgm:pt>
    <dgm:pt modelId="{C0C11796-4C13-4A36-B76C-99FC63D6912A}" type="parTrans" cxnId="{3AC13E88-0242-4989-BDEE-3A5CB6C8CC42}">
      <dgm:prSet/>
      <dgm:spPr>
        <a:ln>
          <a:solidFill>
            <a:srgbClr val="FDF0A1"/>
          </a:solidFill>
        </a:ln>
      </dgm:spPr>
      <dgm:t>
        <a:bodyPr/>
        <a:lstStyle/>
        <a:p>
          <a:endParaRPr lang="fr-FR"/>
        </a:p>
      </dgm:t>
    </dgm:pt>
    <dgm:pt modelId="{94E0E1CA-16A1-42EB-BEE7-44A074502E24}" type="pres">
      <dgm:prSet presAssocID="{FB286E3A-A577-4B6D-AF6D-BCACA35184D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306F478-FEAA-440F-A1F0-4FB3B9DC3CCB}" type="pres">
      <dgm:prSet presAssocID="{8B19CDDC-FCAE-4B69-934F-A07FCA57646A}" presName="root1" presStyleCnt="0"/>
      <dgm:spPr/>
    </dgm:pt>
    <dgm:pt modelId="{7F30958B-0A46-4213-B4C3-0192A28013AB}" type="pres">
      <dgm:prSet presAssocID="{8B19CDDC-FCAE-4B69-934F-A07FCA57646A}" presName="LevelOneTextNode" presStyleLbl="node0" presStyleIdx="0" presStyleCnt="1" custAng="5400000" custLinFactX="92730" custLinFactNeighborX="100000" custLinFactNeighborY="-3982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B84B500-B8A4-44F1-9EA8-6B77AE4C4759}" type="pres">
      <dgm:prSet presAssocID="{8B19CDDC-FCAE-4B69-934F-A07FCA57646A}" presName="level2hierChild" presStyleCnt="0"/>
      <dgm:spPr/>
    </dgm:pt>
    <dgm:pt modelId="{9C56CF4E-BBAB-42B6-8020-06A1D62BE56E}" type="pres">
      <dgm:prSet presAssocID="{BC907B29-C069-497B-A334-5A2905C04FB3}" presName="conn2-1" presStyleLbl="parChTrans1D2" presStyleIdx="0" presStyleCnt="3"/>
      <dgm:spPr/>
      <dgm:t>
        <a:bodyPr/>
        <a:lstStyle/>
        <a:p>
          <a:endParaRPr lang="fr-FR"/>
        </a:p>
      </dgm:t>
    </dgm:pt>
    <dgm:pt modelId="{778360C3-8F5C-4776-B4A5-918529601B93}" type="pres">
      <dgm:prSet presAssocID="{BC907B29-C069-497B-A334-5A2905C04FB3}" presName="connTx" presStyleLbl="parChTrans1D2" presStyleIdx="0" presStyleCnt="3"/>
      <dgm:spPr/>
      <dgm:t>
        <a:bodyPr/>
        <a:lstStyle/>
        <a:p>
          <a:endParaRPr lang="fr-FR"/>
        </a:p>
      </dgm:t>
    </dgm:pt>
    <dgm:pt modelId="{234C92EA-15FA-497D-9609-397A4419BE05}" type="pres">
      <dgm:prSet presAssocID="{7F22A924-A758-4CE5-B1DC-1BE92866CB7D}" presName="root2" presStyleCnt="0"/>
      <dgm:spPr/>
    </dgm:pt>
    <dgm:pt modelId="{82B33687-6FAB-4058-A4A4-CFAD251D484E}" type="pres">
      <dgm:prSet presAssocID="{7F22A924-A758-4CE5-B1DC-1BE92866CB7D}" presName="LevelTwoTextNode" presStyleLbl="node2" presStyleIdx="0" presStyleCnt="3" custLinFactY="28897" custLinFactNeighborX="-93712" custLinFactNeighborY="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729B744-F8F5-43A4-B602-3BF0ECA34263}" type="pres">
      <dgm:prSet presAssocID="{7F22A924-A758-4CE5-B1DC-1BE92866CB7D}" presName="level3hierChild" presStyleCnt="0"/>
      <dgm:spPr/>
    </dgm:pt>
    <dgm:pt modelId="{6798243D-CBF2-42A2-800B-CD05E433D0AD}" type="pres">
      <dgm:prSet presAssocID="{C37AF85A-D9F2-4EEC-A03F-D34271E95DB5}" presName="conn2-1" presStyleLbl="parChTrans1D2" presStyleIdx="1" presStyleCnt="3"/>
      <dgm:spPr/>
      <dgm:t>
        <a:bodyPr/>
        <a:lstStyle/>
        <a:p>
          <a:endParaRPr lang="fr-FR"/>
        </a:p>
      </dgm:t>
    </dgm:pt>
    <dgm:pt modelId="{B5D87DA8-6515-47C6-A678-A84324362587}" type="pres">
      <dgm:prSet presAssocID="{C37AF85A-D9F2-4EEC-A03F-D34271E95DB5}" presName="connTx" presStyleLbl="parChTrans1D2" presStyleIdx="1" presStyleCnt="3"/>
      <dgm:spPr/>
      <dgm:t>
        <a:bodyPr/>
        <a:lstStyle/>
        <a:p>
          <a:endParaRPr lang="fr-FR"/>
        </a:p>
      </dgm:t>
    </dgm:pt>
    <dgm:pt modelId="{27C033FE-B92A-49FC-A94A-FE267B71956F}" type="pres">
      <dgm:prSet presAssocID="{3C7F3DC4-75F1-4B74-B138-334EFCFB5981}" presName="root2" presStyleCnt="0"/>
      <dgm:spPr/>
    </dgm:pt>
    <dgm:pt modelId="{8263BB89-B3AD-4DEA-8C53-761AA0FC0EB1}" type="pres">
      <dgm:prSet presAssocID="{3C7F3DC4-75F1-4B74-B138-334EFCFB5981}" presName="LevelTwoTextNode" presStyleLbl="node2" presStyleIdx="1" presStyleCnt="3" custScaleY="121219" custLinFactNeighborX="43602" custLinFactNeighborY="-1061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3E1C349-7A71-4650-8F4A-0CF8F0F29B56}" type="pres">
      <dgm:prSet presAssocID="{3C7F3DC4-75F1-4B74-B138-334EFCFB5981}" presName="level3hierChild" presStyleCnt="0"/>
      <dgm:spPr/>
    </dgm:pt>
    <dgm:pt modelId="{D24E42DB-B218-44C5-86D5-7938CD3FE75E}" type="pres">
      <dgm:prSet presAssocID="{C0C11796-4C13-4A36-B76C-99FC63D6912A}" presName="conn2-1" presStyleLbl="parChTrans1D2" presStyleIdx="2" presStyleCnt="3"/>
      <dgm:spPr/>
      <dgm:t>
        <a:bodyPr/>
        <a:lstStyle/>
        <a:p>
          <a:endParaRPr lang="fr-FR"/>
        </a:p>
      </dgm:t>
    </dgm:pt>
    <dgm:pt modelId="{D91BA48F-FE73-4C21-A240-693FF93497CC}" type="pres">
      <dgm:prSet presAssocID="{C0C11796-4C13-4A36-B76C-99FC63D6912A}" presName="connTx" presStyleLbl="parChTrans1D2" presStyleIdx="2" presStyleCnt="3"/>
      <dgm:spPr/>
      <dgm:t>
        <a:bodyPr/>
        <a:lstStyle/>
        <a:p>
          <a:endParaRPr lang="fr-FR"/>
        </a:p>
      </dgm:t>
    </dgm:pt>
    <dgm:pt modelId="{688B38CC-6A91-4B6D-9205-F3D4EA440025}" type="pres">
      <dgm:prSet presAssocID="{A7A65A2F-EECC-439B-A3CE-9303B8BBD655}" presName="root2" presStyleCnt="0"/>
      <dgm:spPr/>
    </dgm:pt>
    <dgm:pt modelId="{01DEA4A0-6A15-4653-B6B8-C7096A26C300}" type="pres">
      <dgm:prSet presAssocID="{A7A65A2F-EECC-439B-A3CE-9303B8BBD655}" presName="LevelTwoTextNode" presStyleLbl="node2" presStyleIdx="2" presStyleCnt="3" custScaleY="106139" custLinFactNeighborX="-543" custLinFactNeighborY="1777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8974E3F-C08E-49B2-8B21-35153EEFCBBC}" type="pres">
      <dgm:prSet presAssocID="{A7A65A2F-EECC-439B-A3CE-9303B8BBD655}" presName="level3hierChild" presStyleCnt="0"/>
      <dgm:spPr/>
    </dgm:pt>
  </dgm:ptLst>
  <dgm:cxnLst>
    <dgm:cxn modelId="{1D110D68-057C-445A-9D4F-6D2F453E2B4C}" type="presOf" srcId="{8B19CDDC-FCAE-4B69-934F-A07FCA57646A}" destId="{7F30958B-0A46-4213-B4C3-0192A28013AB}" srcOrd="0" destOrd="0" presId="urn:microsoft.com/office/officeart/2008/layout/HorizontalMultiLevelHierarchy"/>
    <dgm:cxn modelId="{AD8CD0FB-ADE7-42D9-983E-D918CFDE7A6A}" srcId="{8B19CDDC-FCAE-4B69-934F-A07FCA57646A}" destId="{3C7F3DC4-75F1-4B74-B138-334EFCFB5981}" srcOrd="1" destOrd="0" parTransId="{C37AF85A-D9F2-4EEC-A03F-D34271E95DB5}" sibTransId="{144C341E-6D90-42CA-940D-78986C310D9D}"/>
    <dgm:cxn modelId="{20624BE7-136C-46A6-BD26-F3490C655E85}" type="presOf" srcId="{C37AF85A-D9F2-4EEC-A03F-D34271E95DB5}" destId="{6798243D-CBF2-42A2-800B-CD05E433D0AD}" srcOrd="0" destOrd="0" presId="urn:microsoft.com/office/officeart/2008/layout/HorizontalMultiLevelHierarchy"/>
    <dgm:cxn modelId="{C2CC11AB-6763-4CDE-A4B7-470166B0D56E}" type="presOf" srcId="{C37AF85A-D9F2-4EEC-A03F-D34271E95DB5}" destId="{B5D87DA8-6515-47C6-A678-A84324362587}" srcOrd="1" destOrd="0" presId="urn:microsoft.com/office/officeart/2008/layout/HorizontalMultiLevelHierarchy"/>
    <dgm:cxn modelId="{7437FA36-EEBB-4A03-8842-51E09A3F7BD8}" type="presOf" srcId="{BC907B29-C069-497B-A334-5A2905C04FB3}" destId="{778360C3-8F5C-4776-B4A5-918529601B93}" srcOrd="1" destOrd="0" presId="urn:microsoft.com/office/officeart/2008/layout/HorizontalMultiLevelHierarchy"/>
    <dgm:cxn modelId="{FE3CD827-65F5-4B45-BD94-35E19B0670CD}" type="presOf" srcId="{FB286E3A-A577-4B6D-AF6D-BCACA35184DE}" destId="{94E0E1CA-16A1-42EB-BEE7-44A074502E24}" srcOrd="0" destOrd="0" presId="urn:microsoft.com/office/officeart/2008/layout/HorizontalMultiLevelHierarchy"/>
    <dgm:cxn modelId="{A30159F4-A115-4995-A87C-7C71ADC261B0}" type="presOf" srcId="{C0C11796-4C13-4A36-B76C-99FC63D6912A}" destId="{D24E42DB-B218-44C5-86D5-7938CD3FE75E}" srcOrd="0" destOrd="0" presId="urn:microsoft.com/office/officeart/2008/layout/HorizontalMultiLevelHierarchy"/>
    <dgm:cxn modelId="{5EC6436D-7A5D-4140-8054-603F9A74B126}" srcId="{FB286E3A-A577-4B6D-AF6D-BCACA35184DE}" destId="{8B19CDDC-FCAE-4B69-934F-A07FCA57646A}" srcOrd="0" destOrd="0" parTransId="{66A48B5F-3290-45DB-8777-129BBFC469B3}" sibTransId="{B4194AD7-DE92-408F-BF85-0D813C9ECAC4}"/>
    <dgm:cxn modelId="{B386A9B0-3EFE-44EB-906B-63251D7A36F6}" type="presOf" srcId="{C0C11796-4C13-4A36-B76C-99FC63D6912A}" destId="{D91BA48F-FE73-4C21-A240-693FF93497CC}" srcOrd="1" destOrd="0" presId="urn:microsoft.com/office/officeart/2008/layout/HorizontalMultiLevelHierarchy"/>
    <dgm:cxn modelId="{3AC13E88-0242-4989-BDEE-3A5CB6C8CC42}" srcId="{8B19CDDC-FCAE-4B69-934F-A07FCA57646A}" destId="{A7A65A2F-EECC-439B-A3CE-9303B8BBD655}" srcOrd="2" destOrd="0" parTransId="{C0C11796-4C13-4A36-B76C-99FC63D6912A}" sibTransId="{F9D34713-7068-4249-834A-84A9F24FCA4F}"/>
    <dgm:cxn modelId="{FD0C6384-10C5-44F3-95B9-10D542623B6E}" srcId="{8B19CDDC-FCAE-4B69-934F-A07FCA57646A}" destId="{7F22A924-A758-4CE5-B1DC-1BE92866CB7D}" srcOrd="0" destOrd="0" parTransId="{BC907B29-C069-497B-A334-5A2905C04FB3}" sibTransId="{3EB2199C-B8EF-4A89-9762-B11EEE3ABEA0}"/>
    <dgm:cxn modelId="{3BE7C290-5660-4958-8B09-5C53959A63F0}" type="presOf" srcId="{BC907B29-C069-497B-A334-5A2905C04FB3}" destId="{9C56CF4E-BBAB-42B6-8020-06A1D62BE56E}" srcOrd="0" destOrd="0" presId="urn:microsoft.com/office/officeart/2008/layout/HorizontalMultiLevelHierarchy"/>
    <dgm:cxn modelId="{83E08497-A5FD-45E1-9504-6D420ED8481E}" type="presOf" srcId="{7F22A924-A758-4CE5-B1DC-1BE92866CB7D}" destId="{82B33687-6FAB-4058-A4A4-CFAD251D484E}" srcOrd="0" destOrd="0" presId="urn:microsoft.com/office/officeart/2008/layout/HorizontalMultiLevelHierarchy"/>
    <dgm:cxn modelId="{64C18DB2-8ABF-4FC8-A699-39A776D15163}" type="presOf" srcId="{A7A65A2F-EECC-439B-A3CE-9303B8BBD655}" destId="{01DEA4A0-6A15-4653-B6B8-C7096A26C300}" srcOrd="0" destOrd="0" presId="urn:microsoft.com/office/officeart/2008/layout/HorizontalMultiLevelHierarchy"/>
    <dgm:cxn modelId="{0C22015A-9208-435C-881B-1817C19A1DAA}" type="presOf" srcId="{3C7F3DC4-75F1-4B74-B138-334EFCFB5981}" destId="{8263BB89-B3AD-4DEA-8C53-761AA0FC0EB1}" srcOrd="0" destOrd="0" presId="urn:microsoft.com/office/officeart/2008/layout/HorizontalMultiLevelHierarchy"/>
    <dgm:cxn modelId="{2F80D90D-C4DE-432F-8FA2-F7A4FD5EB9B4}" type="presParOf" srcId="{94E0E1CA-16A1-42EB-BEE7-44A074502E24}" destId="{B306F478-FEAA-440F-A1F0-4FB3B9DC3CCB}" srcOrd="0" destOrd="0" presId="urn:microsoft.com/office/officeart/2008/layout/HorizontalMultiLevelHierarchy"/>
    <dgm:cxn modelId="{5F5B7CD9-BF51-4A9B-82E8-35EB19B0D879}" type="presParOf" srcId="{B306F478-FEAA-440F-A1F0-4FB3B9DC3CCB}" destId="{7F30958B-0A46-4213-B4C3-0192A28013AB}" srcOrd="0" destOrd="0" presId="urn:microsoft.com/office/officeart/2008/layout/HorizontalMultiLevelHierarchy"/>
    <dgm:cxn modelId="{3D207A40-67AF-4AB2-AD57-6F0964F8E1B5}" type="presParOf" srcId="{B306F478-FEAA-440F-A1F0-4FB3B9DC3CCB}" destId="{0B84B500-B8A4-44F1-9EA8-6B77AE4C4759}" srcOrd="1" destOrd="0" presId="urn:microsoft.com/office/officeart/2008/layout/HorizontalMultiLevelHierarchy"/>
    <dgm:cxn modelId="{D3830C88-F0B8-4DEC-BB8A-560A9FE44395}" type="presParOf" srcId="{0B84B500-B8A4-44F1-9EA8-6B77AE4C4759}" destId="{9C56CF4E-BBAB-42B6-8020-06A1D62BE56E}" srcOrd="0" destOrd="0" presId="urn:microsoft.com/office/officeart/2008/layout/HorizontalMultiLevelHierarchy"/>
    <dgm:cxn modelId="{E0E6E1DC-2628-4C4C-B5C1-16741B184A83}" type="presParOf" srcId="{9C56CF4E-BBAB-42B6-8020-06A1D62BE56E}" destId="{778360C3-8F5C-4776-B4A5-918529601B93}" srcOrd="0" destOrd="0" presId="urn:microsoft.com/office/officeart/2008/layout/HorizontalMultiLevelHierarchy"/>
    <dgm:cxn modelId="{6BCB4822-2053-4DCD-A92C-50051CF7DD97}" type="presParOf" srcId="{0B84B500-B8A4-44F1-9EA8-6B77AE4C4759}" destId="{234C92EA-15FA-497D-9609-397A4419BE05}" srcOrd="1" destOrd="0" presId="urn:microsoft.com/office/officeart/2008/layout/HorizontalMultiLevelHierarchy"/>
    <dgm:cxn modelId="{35805A50-6EBA-45A0-BDA2-FC5BD0EC1F10}" type="presParOf" srcId="{234C92EA-15FA-497D-9609-397A4419BE05}" destId="{82B33687-6FAB-4058-A4A4-CFAD251D484E}" srcOrd="0" destOrd="0" presId="urn:microsoft.com/office/officeart/2008/layout/HorizontalMultiLevelHierarchy"/>
    <dgm:cxn modelId="{8880925D-D42A-453F-B51E-ABC391EBF472}" type="presParOf" srcId="{234C92EA-15FA-497D-9609-397A4419BE05}" destId="{2729B744-F8F5-43A4-B602-3BF0ECA34263}" srcOrd="1" destOrd="0" presId="urn:microsoft.com/office/officeart/2008/layout/HorizontalMultiLevelHierarchy"/>
    <dgm:cxn modelId="{E85BF0F4-3E5F-4DC5-B3F3-0748067B837B}" type="presParOf" srcId="{0B84B500-B8A4-44F1-9EA8-6B77AE4C4759}" destId="{6798243D-CBF2-42A2-800B-CD05E433D0AD}" srcOrd="2" destOrd="0" presId="urn:microsoft.com/office/officeart/2008/layout/HorizontalMultiLevelHierarchy"/>
    <dgm:cxn modelId="{EADB29D3-95AD-4D14-9470-F13F6AA455EF}" type="presParOf" srcId="{6798243D-CBF2-42A2-800B-CD05E433D0AD}" destId="{B5D87DA8-6515-47C6-A678-A84324362587}" srcOrd="0" destOrd="0" presId="urn:microsoft.com/office/officeart/2008/layout/HorizontalMultiLevelHierarchy"/>
    <dgm:cxn modelId="{57516601-2C47-4D25-954E-B3EAE818241E}" type="presParOf" srcId="{0B84B500-B8A4-44F1-9EA8-6B77AE4C4759}" destId="{27C033FE-B92A-49FC-A94A-FE267B71956F}" srcOrd="3" destOrd="0" presId="urn:microsoft.com/office/officeart/2008/layout/HorizontalMultiLevelHierarchy"/>
    <dgm:cxn modelId="{3F556A30-288F-444B-87A2-339BA7F70F44}" type="presParOf" srcId="{27C033FE-B92A-49FC-A94A-FE267B71956F}" destId="{8263BB89-B3AD-4DEA-8C53-761AA0FC0EB1}" srcOrd="0" destOrd="0" presId="urn:microsoft.com/office/officeart/2008/layout/HorizontalMultiLevelHierarchy"/>
    <dgm:cxn modelId="{98BB9E42-EEDA-45B1-A944-F61FFF736063}" type="presParOf" srcId="{27C033FE-B92A-49FC-A94A-FE267B71956F}" destId="{33E1C349-7A71-4650-8F4A-0CF8F0F29B56}" srcOrd="1" destOrd="0" presId="urn:microsoft.com/office/officeart/2008/layout/HorizontalMultiLevelHierarchy"/>
    <dgm:cxn modelId="{D6D6AD89-FE6F-48A1-9D0F-079FE5B7D606}" type="presParOf" srcId="{0B84B500-B8A4-44F1-9EA8-6B77AE4C4759}" destId="{D24E42DB-B218-44C5-86D5-7938CD3FE75E}" srcOrd="4" destOrd="0" presId="urn:microsoft.com/office/officeart/2008/layout/HorizontalMultiLevelHierarchy"/>
    <dgm:cxn modelId="{3D8754FB-4DEE-4475-83C8-A7E56B4E0FDC}" type="presParOf" srcId="{D24E42DB-B218-44C5-86D5-7938CD3FE75E}" destId="{D91BA48F-FE73-4C21-A240-693FF93497CC}" srcOrd="0" destOrd="0" presId="urn:microsoft.com/office/officeart/2008/layout/HorizontalMultiLevelHierarchy"/>
    <dgm:cxn modelId="{04A13D50-4F60-457E-8E61-8B54E46356A9}" type="presParOf" srcId="{0B84B500-B8A4-44F1-9EA8-6B77AE4C4759}" destId="{688B38CC-6A91-4B6D-9205-F3D4EA440025}" srcOrd="5" destOrd="0" presId="urn:microsoft.com/office/officeart/2008/layout/HorizontalMultiLevelHierarchy"/>
    <dgm:cxn modelId="{9852F6A4-599F-48B2-B4DA-81A1398C032A}" type="presParOf" srcId="{688B38CC-6A91-4B6D-9205-F3D4EA440025}" destId="{01DEA4A0-6A15-4653-B6B8-C7096A26C300}" srcOrd="0" destOrd="0" presId="urn:microsoft.com/office/officeart/2008/layout/HorizontalMultiLevelHierarchy"/>
    <dgm:cxn modelId="{3D491A77-33C1-4257-863E-11C6C06192EF}" type="presParOf" srcId="{688B38CC-6A91-4B6D-9205-F3D4EA440025}" destId="{28974E3F-C08E-49B2-8B21-35153EEFCBB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B286E3A-A577-4B6D-AF6D-BCACA35184D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B19CDDC-FCAE-4B69-934F-A07FCA57646A}">
      <dgm:prSet phldrT="[Texte]" custT="1"/>
      <dgm:spPr>
        <a:solidFill>
          <a:srgbClr val="FD6363"/>
        </a:solidFill>
      </dgm:spPr>
      <dgm:t>
        <a:bodyPr/>
        <a:lstStyle/>
        <a:p>
          <a:r>
            <a:rPr lang="fr-FR" sz="2400" dirty="0">
              <a:solidFill>
                <a:schemeClr val="tx1"/>
              </a:solidFill>
            </a:rPr>
            <a:t>BIEN ETRE</a:t>
          </a:r>
        </a:p>
      </dgm:t>
    </dgm:pt>
    <dgm:pt modelId="{66A48B5F-3290-45DB-8777-129BBFC469B3}" type="parTrans" cxnId="{5EC6436D-7A5D-4140-8054-603F9A74B126}">
      <dgm:prSet/>
      <dgm:spPr/>
      <dgm:t>
        <a:bodyPr/>
        <a:lstStyle/>
        <a:p>
          <a:endParaRPr lang="fr-FR"/>
        </a:p>
      </dgm:t>
    </dgm:pt>
    <dgm:pt modelId="{B4194AD7-DE92-408F-BF85-0D813C9ECAC4}" type="sibTrans" cxnId="{5EC6436D-7A5D-4140-8054-603F9A74B126}">
      <dgm:prSet/>
      <dgm:spPr/>
      <dgm:t>
        <a:bodyPr/>
        <a:lstStyle/>
        <a:p>
          <a:endParaRPr lang="fr-FR"/>
        </a:p>
      </dgm:t>
    </dgm:pt>
    <dgm:pt modelId="{7F22A924-A758-4CE5-B1DC-1BE92866CB7D}">
      <dgm:prSet phldrT="[Texte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fr-FR" sz="1600" dirty="0">
              <a:solidFill>
                <a:schemeClr val="tx1"/>
              </a:solidFill>
            </a:rPr>
            <a:t>7 séances d’1h/semaine</a:t>
          </a:r>
        </a:p>
      </dgm:t>
    </dgm:pt>
    <dgm:pt modelId="{BC907B29-C069-497B-A334-5A2905C04FB3}" type="parTrans" cxnId="{FD0C6384-10C5-44F3-95B9-10D542623B6E}">
      <dgm:prSet/>
      <dgm:spPr>
        <a:ln>
          <a:solidFill>
            <a:srgbClr val="FD6363"/>
          </a:solidFill>
        </a:ln>
      </dgm:spPr>
      <dgm:t>
        <a:bodyPr/>
        <a:lstStyle/>
        <a:p>
          <a:endParaRPr lang="fr-FR"/>
        </a:p>
      </dgm:t>
    </dgm:pt>
    <dgm:pt modelId="{3EB2199C-B8EF-4A89-9762-B11EEE3ABEA0}" type="sibTrans" cxnId="{FD0C6384-10C5-44F3-95B9-10D542623B6E}">
      <dgm:prSet/>
      <dgm:spPr/>
      <dgm:t>
        <a:bodyPr/>
        <a:lstStyle/>
        <a:p>
          <a:endParaRPr lang="fr-FR"/>
        </a:p>
      </dgm:t>
    </dgm:pt>
    <dgm:pt modelId="{3C7F3DC4-75F1-4B74-B138-334EFCFB5981}">
      <dgm:prSet phldrT="[Texte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fr-FR" sz="1400" dirty="0">
              <a:solidFill>
                <a:schemeClr val="tx1"/>
              </a:solidFill>
            </a:rPr>
            <a:t>Apprendre des techniques de relaxation et les intégrer dans la vie quotidienne.</a:t>
          </a:r>
        </a:p>
        <a:p>
          <a:r>
            <a:rPr lang="fr-FR" sz="1400" dirty="0">
              <a:solidFill>
                <a:schemeClr val="tx1"/>
              </a:solidFill>
            </a:rPr>
            <a:t>Pratiquer les méthodes en autonomie en fonction des situations anxiogènes rencontrées.</a:t>
          </a:r>
        </a:p>
      </dgm:t>
    </dgm:pt>
    <dgm:pt modelId="{C37AF85A-D9F2-4EEC-A03F-D34271E95DB5}" type="parTrans" cxnId="{AD8CD0FB-ADE7-42D9-983E-D918CFDE7A6A}">
      <dgm:prSet/>
      <dgm:spPr>
        <a:solidFill>
          <a:schemeClr val="bg2"/>
        </a:solidFill>
        <a:ln>
          <a:solidFill>
            <a:srgbClr val="FD6363"/>
          </a:solidFill>
        </a:ln>
      </dgm:spPr>
      <dgm:t>
        <a:bodyPr/>
        <a:lstStyle/>
        <a:p>
          <a:endParaRPr lang="fr-FR"/>
        </a:p>
      </dgm:t>
    </dgm:pt>
    <dgm:pt modelId="{144C341E-6D90-42CA-940D-78986C310D9D}" type="sibTrans" cxnId="{AD8CD0FB-ADE7-42D9-983E-D918CFDE7A6A}">
      <dgm:prSet/>
      <dgm:spPr/>
      <dgm:t>
        <a:bodyPr/>
        <a:lstStyle/>
        <a:p>
          <a:endParaRPr lang="fr-FR"/>
        </a:p>
      </dgm:t>
    </dgm:pt>
    <dgm:pt modelId="{A7A65A2F-EECC-439B-A3CE-9303B8BBD655}">
      <dgm:prSet phldrT="[Texte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fr-FR" sz="1600" dirty="0">
              <a:solidFill>
                <a:schemeClr val="tx1"/>
              </a:solidFill>
            </a:rPr>
            <a:t>- Respiration abdominale</a:t>
          </a:r>
        </a:p>
        <a:p>
          <a:r>
            <a:rPr lang="fr-FR" sz="1600" dirty="0">
              <a:solidFill>
                <a:schemeClr val="tx1"/>
              </a:solidFill>
            </a:rPr>
            <a:t>-Relaxation de Jacobson</a:t>
          </a:r>
        </a:p>
        <a:p>
          <a:r>
            <a:rPr lang="fr-FR" sz="1600" dirty="0">
              <a:solidFill>
                <a:schemeClr val="tx1"/>
              </a:solidFill>
            </a:rPr>
            <a:t>-Inventaire corporel</a:t>
          </a:r>
        </a:p>
        <a:p>
          <a:r>
            <a:rPr lang="fr-FR" sz="1600" dirty="0">
              <a:solidFill>
                <a:schemeClr val="tx1"/>
              </a:solidFill>
            </a:rPr>
            <a:t>-Lien entre situations anxiogènes et la technique à mettre en place.</a:t>
          </a:r>
        </a:p>
      </dgm:t>
    </dgm:pt>
    <dgm:pt modelId="{F9D34713-7068-4249-834A-84A9F24FCA4F}" type="sibTrans" cxnId="{3AC13E88-0242-4989-BDEE-3A5CB6C8CC42}">
      <dgm:prSet/>
      <dgm:spPr/>
      <dgm:t>
        <a:bodyPr/>
        <a:lstStyle/>
        <a:p>
          <a:endParaRPr lang="fr-FR"/>
        </a:p>
      </dgm:t>
    </dgm:pt>
    <dgm:pt modelId="{C0C11796-4C13-4A36-B76C-99FC63D6912A}" type="parTrans" cxnId="{3AC13E88-0242-4989-BDEE-3A5CB6C8CC42}">
      <dgm:prSet/>
      <dgm:spPr>
        <a:ln>
          <a:solidFill>
            <a:srgbClr val="FD6363"/>
          </a:solidFill>
        </a:ln>
      </dgm:spPr>
      <dgm:t>
        <a:bodyPr/>
        <a:lstStyle/>
        <a:p>
          <a:endParaRPr lang="fr-FR"/>
        </a:p>
      </dgm:t>
    </dgm:pt>
    <dgm:pt modelId="{94E0E1CA-16A1-42EB-BEE7-44A074502E24}" type="pres">
      <dgm:prSet presAssocID="{FB286E3A-A577-4B6D-AF6D-BCACA35184D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306F478-FEAA-440F-A1F0-4FB3B9DC3CCB}" type="pres">
      <dgm:prSet presAssocID="{8B19CDDC-FCAE-4B69-934F-A07FCA57646A}" presName="root1" presStyleCnt="0"/>
      <dgm:spPr/>
    </dgm:pt>
    <dgm:pt modelId="{7F30958B-0A46-4213-B4C3-0192A28013AB}" type="pres">
      <dgm:prSet presAssocID="{8B19CDDC-FCAE-4B69-934F-A07FCA57646A}" presName="LevelOneTextNode" presStyleLbl="node0" presStyleIdx="0" presStyleCnt="1" custAng="5400000" custLinFactX="92730" custLinFactNeighborX="100000" custLinFactNeighborY="-3982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B84B500-B8A4-44F1-9EA8-6B77AE4C4759}" type="pres">
      <dgm:prSet presAssocID="{8B19CDDC-FCAE-4B69-934F-A07FCA57646A}" presName="level2hierChild" presStyleCnt="0"/>
      <dgm:spPr/>
    </dgm:pt>
    <dgm:pt modelId="{9C56CF4E-BBAB-42B6-8020-06A1D62BE56E}" type="pres">
      <dgm:prSet presAssocID="{BC907B29-C069-497B-A334-5A2905C04FB3}" presName="conn2-1" presStyleLbl="parChTrans1D2" presStyleIdx="0" presStyleCnt="3"/>
      <dgm:spPr/>
      <dgm:t>
        <a:bodyPr/>
        <a:lstStyle/>
        <a:p>
          <a:endParaRPr lang="fr-FR"/>
        </a:p>
      </dgm:t>
    </dgm:pt>
    <dgm:pt modelId="{778360C3-8F5C-4776-B4A5-918529601B93}" type="pres">
      <dgm:prSet presAssocID="{BC907B29-C069-497B-A334-5A2905C04FB3}" presName="connTx" presStyleLbl="parChTrans1D2" presStyleIdx="0" presStyleCnt="3"/>
      <dgm:spPr/>
      <dgm:t>
        <a:bodyPr/>
        <a:lstStyle/>
        <a:p>
          <a:endParaRPr lang="fr-FR"/>
        </a:p>
      </dgm:t>
    </dgm:pt>
    <dgm:pt modelId="{234C92EA-15FA-497D-9609-397A4419BE05}" type="pres">
      <dgm:prSet presAssocID="{7F22A924-A758-4CE5-B1DC-1BE92866CB7D}" presName="root2" presStyleCnt="0"/>
      <dgm:spPr/>
    </dgm:pt>
    <dgm:pt modelId="{82B33687-6FAB-4058-A4A4-CFAD251D484E}" type="pres">
      <dgm:prSet presAssocID="{7F22A924-A758-4CE5-B1DC-1BE92866CB7D}" presName="LevelTwoTextNode" presStyleLbl="node2" presStyleIdx="0" presStyleCnt="3" custLinFactY="28897" custLinFactNeighborX="-93712" custLinFactNeighborY="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729B744-F8F5-43A4-B602-3BF0ECA34263}" type="pres">
      <dgm:prSet presAssocID="{7F22A924-A758-4CE5-B1DC-1BE92866CB7D}" presName="level3hierChild" presStyleCnt="0"/>
      <dgm:spPr/>
    </dgm:pt>
    <dgm:pt modelId="{6798243D-CBF2-42A2-800B-CD05E433D0AD}" type="pres">
      <dgm:prSet presAssocID="{C37AF85A-D9F2-4EEC-A03F-D34271E95DB5}" presName="conn2-1" presStyleLbl="parChTrans1D2" presStyleIdx="1" presStyleCnt="3"/>
      <dgm:spPr/>
      <dgm:t>
        <a:bodyPr/>
        <a:lstStyle/>
        <a:p>
          <a:endParaRPr lang="fr-FR"/>
        </a:p>
      </dgm:t>
    </dgm:pt>
    <dgm:pt modelId="{B5D87DA8-6515-47C6-A678-A84324362587}" type="pres">
      <dgm:prSet presAssocID="{C37AF85A-D9F2-4EEC-A03F-D34271E95DB5}" presName="connTx" presStyleLbl="parChTrans1D2" presStyleIdx="1" presStyleCnt="3"/>
      <dgm:spPr/>
      <dgm:t>
        <a:bodyPr/>
        <a:lstStyle/>
        <a:p>
          <a:endParaRPr lang="fr-FR"/>
        </a:p>
      </dgm:t>
    </dgm:pt>
    <dgm:pt modelId="{27C033FE-B92A-49FC-A94A-FE267B71956F}" type="pres">
      <dgm:prSet presAssocID="{3C7F3DC4-75F1-4B74-B138-334EFCFB5981}" presName="root2" presStyleCnt="0"/>
      <dgm:spPr/>
    </dgm:pt>
    <dgm:pt modelId="{8263BB89-B3AD-4DEA-8C53-761AA0FC0EB1}" type="pres">
      <dgm:prSet presAssocID="{3C7F3DC4-75F1-4B74-B138-334EFCFB5981}" presName="LevelTwoTextNode" presStyleLbl="node2" presStyleIdx="1" presStyleCnt="3" custScaleY="121219" custLinFactNeighborX="43602" custLinFactNeighborY="-1061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3E1C349-7A71-4650-8F4A-0CF8F0F29B56}" type="pres">
      <dgm:prSet presAssocID="{3C7F3DC4-75F1-4B74-B138-334EFCFB5981}" presName="level3hierChild" presStyleCnt="0"/>
      <dgm:spPr/>
    </dgm:pt>
    <dgm:pt modelId="{D24E42DB-B218-44C5-86D5-7938CD3FE75E}" type="pres">
      <dgm:prSet presAssocID="{C0C11796-4C13-4A36-B76C-99FC63D6912A}" presName="conn2-1" presStyleLbl="parChTrans1D2" presStyleIdx="2" presStyleCnt="3"/>
      <dgm:spPr/>
      <dgm:t>
        <a:bodyPr/>
        <a:lstStyle/>
        <a:p>
          <a:endParaRPr lang="fr-FR"/>
        </a:p>
      </dgm:t>
    </dgm:pt>
    <dgm:pt modelId="{D91BA48F-FE73-4C21-A240-693FF93497CC}" type="pres">
      <dgm:prSet presAssocID="{C0C11796-4C13-4A36-B76C-99FC63D6912A}" presName="connTx" presStyleLbl="parChTrans1D2" presStyleIdx="2" presStyleCnt="3"/>
      <dgm:spPr/>
      <dgm:t>
        <a:bodyPr/>
        <a:lstStyle/>
        <a:p>
          <a:endParaRPr lang="fr-FR"/>
        </a:p>
      </dgm:t>
    </dgm:pt>
    <dgm:pt modelId="{688B38CC-6A91-4B6D-9205-F3D4EA440025}" type="pres">
      <dgm:prSet presAssocID="{A7A65A2F-EECC-439B-A3CE-9303B8BBD655}" presName="root2" presStyleCnt="0"/>
      <dgm:spPr/>
    </dgm:pt>
    <dgm:pt modelId="{01DEA4A0-6A15-4653-B6B8-C7096A26C300}" type="pres">
      <dgm:prSet presAssocID="{A7A65A2F-EECC-439B-A3CE-9303B8BBD655}" presName="LevelTwoTextNode" presStyleLbl="node2" presStyleIdx="2" presStyleCnt="3" custScaleY="159532" custLinFactNeighborX="-543" custLinFactNeighborY="1777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8974E3F-C08E-49B2-8B21-35153EEFCBBC}" type="pres">
      <dgm:prSet presAssocID="{A7A65A2F-EECC-439B-A3CE-9303B8BBD655}" presName="level3hierChild" presStyleCnt="0"/>
      <dgm:spPr/>
    </dgm:pt>
  </dgm:ptLst>
  <dgm:cxnLst>
    <dgm:cxn modelId="{1D110D68-057C-445A-9D4F-6D2F453E2B4C}" type="presOf" srcId="{8B19CDDC-FCAE-4B69-934F-A07FCA57646A}" destId="{7F30958B-0A46-4213-B4C3-0192A28013AB}" srcOrd="0" destOrd="0" presId="urn:microsoft.com/office/officeart/2008/layout/HorizontalMultiLevelHierarchy"/>
    <dgm:cxn modelId="{AD8CD0FB-ADE7-42D9-983E-D918CFDE7A6A}" srcId="{8B19CDDC-FCAE-4B69-934F-A07FCA57646A}" destId="{3C7F3DC4-75F1-4B74-B138-334EFCFB5981}" srcOrd="1" destOrd="0" parTransId="{C37AF85A-D9F2-4EEC-A03F-D34271E95DB5}" sibTransId="{144C341E-6D90-42CA-940D-78986C310D9D}"/>
    <dgm:cxn modelId="{20624BE7-136C-46A6-BD26-F3490C655E85}" type="presOf" srcId="{C37AF85A-D9F2-4EEC-A03F-D34271E95DB5}" destId="{6798243D-CBF2-42A2-800B-CD05E433D0AD}" srcOrd="0" destOrd="0" presId="urn:microsoft.com/office/officeart/2008/layout/HorizontalMultiLevelHierarchy"/>
    <dgm:cxn modelId="{C2CC11AB-6763-4CDE-A4B7-470166B0D56E}" type="presOf" srcId="{C37AF85A-D9F2-4EEC-A03F-D34271E95DB5}" destId="{B5D87DA8-6515-47C6-A678-A84324362587}" srcOrd="1" destOrd="0" presId="urn:microsoft.com/office/officeart/2008/layout/HorizontalMultiLevelHierarchy"/>
    <dgm:cxn modelId="{7437FA36-EEBB-4A03-8842-51E09A3F7BD8}" type="presOf" srcId="{BC907B29-C069-497B-A334-5A2905C04FB3}" destId="{778360C3-8F5C-4776-B4A5-918529601B93}" srcOrd="1" destOrd="0" presId="urn:microsoft.com/office/officeart/2008/layout/HorizontalMultiLevelHierarchy"/>
    <dgm:cxn modelId="{FE3CD827-65F5-4B45-BD94-35E19B0670CD}" type="presOf" srcId="{FB286E3A-A577-4B6D-AF6D-BCACA35184DE}" destId="{94E0E1CA-16A1-42EB-BEE7-44A074502E24}" srcOrd="0" destOrd="0" presId="urn:microsoft.com/office/officeart/2008/layout/HorizontalMultiLevelHierarchy"/>
    <dgm:cxn modelId="{A30159F4-A115-4995-A87C-7C71ADC261B0}" type="presOf" srcId="{C0C11796-4C13-4A36-B76C-99FC63D6912A}" destId="{D24E42DB-B218-44C5-86D5-7938CD3FE75E}" srcOrd="0" destOrd="0" presId="urn:microsoft.com/office/officeart/2008/layout/HorizontalMultiLevelHierarchy"/>
    <dgm:cxn modelId="{5EC6436D-7A5D-4140-8054-603F9A74B126}" srcId="{FB286E3A-A577-4B6D-AF6D-BCACA35184DE}" destId="{8B19CDDC-FCAE-4B69-934F-A07FCA57646A}" srcOrd="0" destOrd="0" parTransId="{66A48B5F-3290-45DB-8777-129BBFC469B3}" sibTransId="{B4194AD7-DE92-408F-BF85-0D813C9ECAC4}"/>
    <dgm:cxn modelId="{B386A9B0-3EFE-44EB-906B-63251D7A36F6}" type="presOf" srcId="{C0C11796-4C13-4A36-B76C-99FC63D6912A}" destId="{D91BA48F-FE73-4C21-A240-693FF93497CC}" srcOrd="1" destOrd="0" presId="urn:microsoft.com/office/officeart/2008/layout/HorizontalMultiLevelHierarchy"/>
    <dgm:cxn modelId="{3AC13E88-0242-4989-BDEE-3A5CB6C8CC42}" srcId="{8B19CDDC-FCAE-4B69-934F-A07FCA57646A}" destId="{A7A65A2F-EECC-439B-A3CE-9303B8BBD655}" srcOrd="2" destOrd="0" parTransId="{C0C11796-4C13-4A36-B76C-99FC63D6912A}" sibTransId="{F9D34713-7068-4249-834A-84A9F24FCA4F}"/>
    <dgm:cxn modelId="{FD0C6384-10C5-44F3-95B9-10D542623B6E}" srcId="{8B19CDDC-FCAE-4B69-934F-A07FCA57646A}" destId="{7F22A924-A758-4CE5-B1DC-1BE92866CB7D}" srcOrd="0" destOrd="0" parTransId="{BC907B29-C069-497B-A334-5A2905C04FB3}" sibTransId="{3EB2199C-B8EF-4A89-9762-B11EEE3ABEA0}"/>
    <dgm:cxn modelId="{3BE7C290-5660-4958-8B09-5C53959A63F0}" type="presOf" srcId="{BC907B29-C069-497B-A334-5A2905C04FB3}" destId="{9C56CF4E-BBAB-42B6-8020-06A1D62BE56E}" srcOrd="0" destOrd="0" presId="urn:microsoft.com/office/officeart/2008/layout/HorizontalMultiLevelHierarchy"/>
    <dgm:cxn modelId="{83E08497-A5FD-45E1-9504-6D420ED8481E}" type="presOf" srcId="{7F22A924-A758-4CE5-B1DC-1BE92866CB7D}" destId="{82B33687-6FAB-4058-A4A4-CFAD251D484E}" srcOrd="0" destOrd="0" presId="urn:microsoft.com/office/officeart/2008/layout/HorizontalMultiLevelHierarchy"/>
    <dgm:cxn modelId="{64C18DB2-8ABF-4FC8-A699-39A776D15163}" type="presOf" srcId="{A7A65A2F-EECC-439B-A3CE-9303B8BBD655}" destId="{01DEA4A0-6A15-4653-B6B8-C7096A26C300}" srcOrd="0" destOrd="0" presId="urn:microsoft.com/office/officeart/2008/layout/HorizontalMultiLevelHierarchy"/>
    <dgm:cxn modelId="{0C22015A-9208-435C-881B-1817C19A1DAA}" type="presOf" srcId="{3C7F3DC4-75F1-4B74-B138-334EFCFB5981}" destId="{8263BB89-B3AD-4DEA-8C53-761AA0FC0EB1}" srcOrd="0" destOrd="0" presId="urn:microsoft.com/office/officeart/2008/layout/HorizontalMultiLevelHierarchy"/>
    <dgm:cxn modelId="{2F80D90D-C4DE-432F-8FA2-F7A4FD5EB9B4}" type="presParOf" srcId="{94E0E1CA-16A1-42EB-BEE7-44A074502E24}" destId="{B306F478-FEAA-440F-A1F0-4FB3B9DC3CCB}" srcOrd="0" destOrd="0" presId="urn:microsoft.com/office/officeart/2008/layout/HorizontalMultiLevelHierarchy"/>
    <dgm:cxn modelId="{5F5B7CD9-BF51-4A9B-82E8-35EB19B0D879}" type="presParOf" srcId="{B306F478-FEAA-440F-A1F0-4FB3B9DC3CCB}" destId="{7F30958B-0A46-4213-B4C3-0192A28013AB}" srcOrd="0" destOrd="0" presId="urn:microsoft.com/office/officeart/2008/layout/HorizontalMultiLevelHierarchy"/>
    <dgm:cxn modelId="{3D207A40-67AF-4AB2-AD57-6F0964F8E1B5}" type="presParOf" srcId="{B306F478-FEAA-440F-A1F0-4FB3B9DC3CCB}" destId="{0B84B500-B8A4-44F1-9EA8-6B77AE4C4759}" srcOrd="1" destOrd="0" presId="urn:microsoft.com/office/officeart/2008/layout/HorizontalMultiLevelHierarchy"/>
    <dgm:cxn modelId="{D3830C88-F0B8-4DEC-BB8A-560A9FE44395}" type="presParOf" srcId="{0B84B500-B8A4-44F1-9EA8-6B77AE4C4759}" destId="{9C56CF4E-BBAB-42B6-8020-06A1D62BE56E}" srcOrd="0" destOrd="0" presId="urn:microsoft.com/office/officeart/2008/layout/HorizontalMultiLevelHierarchy"/>
    <dgm:cxn modelId="{E0E6E1DC-2628-4C4C-B5C1-16741B184A83}" type="presParOf" srcId="{9C56CF4E-BBAB-42B6-8020-06A1D62BE56E}" destId="{778360C3-8F5C-4776-B4A5-918529601B93}" srcOrd="0" destOrd="0" presId="urn:microsoft.com/office/officeart/2008/layout/HorizontalMultiLevelHierarchy"/>
    <dgm:cxn modelId="{6BCB4822-2053-4DCD-A92C-50051CF7DD97}" type="presParOf" srcId="{0B84B500-B8A4-44F1-9EA8-6B77AE4C4759}" destId="{234C92EA-15FA-497D-9609-397A4419BE05}" srcOrd="1" destOrd="0" presId="urn:microsoft.com/office/officeart/2008/layout/HorizontalMultiLevelHierarchy"/>
    <dgm:cxn modelId="{35805A50-6EBA-45A0-BDA2-FC5BD0EC1F10}" type="presParOf" srcId="{234C92EA-15FA-497D-9609-397A4419BE05}" destId="{82B33687-6FAB-4058-A4A4-CFAD251D484E}" srcOrd="0" destOrd="0" presId="urn:microsoft.com/office/officeart/2008/layout/HorizontalMultiLevelHierarchy"/>
    <dgm:cxn modelId="{8880925D-D42A-453F-B51E-ABC391EBF472}" type="presParOf" srcId="{234C92EA-15FA-497D-9609-397A4419BE05}" destId="{2729B744-F8F5-43A4-B602-3BF0ECA34263}" srcOrd="1" destOrd="0" presId="urn:microsoft.com/office/officeart/2008/layout/HorizontalMultiLevelHierarchy"/>
    <dgm:cxn modelId="{E85BF0F4-3E5F-4DC5-B3F3-0748067B837B}" type="presParOf" srcId="{0B84B500-B8A4-44F1-9EA8-6B77AE4C4759}" destId="{6798243D-CBF2-42A2-800B-CD05E433D0AD}" srcOrd="2" destOrd="0" presId="urn:microsoft.com/office/officeart/2008/layout/HorizontalMultiLevelHierarchy"/>
    <dgm:cxn modelId="{EADB29D3-95AD-4D14-9470-F13F6AA455EF}" type="presParOf" srcId="{6798243D-CBF2-42A2-800B-CD05E433D0AD}" destId="{B5D87DA8-6515-47C6-A678-A84324362587}" srcOrd="0" destOrd="0" presId="urn:microsoft.com/office/officeart/2008/layout/HorizontalMultiLevelHierarchy"/>
    <dgm:cxn modelId="{57516601-2C47-4D25-954E-B3EAE818241E}" type="presParOf" srcId="{0B84B500-B8A4-44F1-9EA8-6B77AE4C4759}" destId="{27C033FE-B92A-49FC-A94A-FE267B71956F}" srcOrd="3" destOrd="0" presId="urn:microsoft.com/office/officeart/2008/layout/HorizontalMultiLevelHierarchy"/>
    <dgm:cxn modelId="{3F556A30-288F-444B-87A2-339BA7F70F44}" type="presParOf" srcId="{27C033FE-B92A-49FC-A94A-FE267B71956F}" destId="{8263BB89-B3AD-4DEA-8C53-761AA0FC0EB1}" srcOrd="0" destOrd="0" presId="urn:microsoft.com/office/officeart/2008/layout/HorizontalMultiLevelHierarchy"/>
    <dgm:cxn modelId="{98BB9E42-EEDA-45B1-A944-F61FFF736063}" type="presParOf" srcId="{27C033FE-B92A-49FC-A94A-FE267B71956F}" destId="{33E1C349-7A71-4650-8F4A-0CF8F0F29B56}" srcOrd="1" destOrd="0" presId="urn:microsoft.com/office/officeart/2008/layout/HorizontalMultiLevelHierarchy"/>
    <dgm:cxn modelId="{D6D6AD89-FE6F-48A1-9D0F-079FE5B7D606}" type="presParOf" srcId="{0B84B500-B8A4-44F1-9EA8-6B77AE4C4759}" destId="{D24E42DB-B218-44C5-86D5-7938CD3FE75E}" srcOrd="4" destOrd="0" presId="urn:microsoft.com/office/officeart/2008/layout/HorizontalMultiLevelHierarchy"/>
    <dgm:cxn modelId="{3D8754FB-4DEE-4475-83C8-A7E56B4E0FDC}" type="presParOf" srcId="{D24E42DB-B218-44C5-86D5-7938CD3FE75E}" destId="{D91BA48F-FE73-4C21-A240-693FF93497CC}" srcOrd="0" destOrd="0" presId="urn:microsoft.com/office/officeart/2008/layout/HorizontalMultiLevelHierarchy"/>
    <dgm:cxn modelId="{04A13D50-4F60-457E-8E61-8B54E46356A9}" type="presParOf" srcId="{0B84B500-B8A4-44F1-9EA8-6B77AE4C4759}" destId="{688B38CC-6A91-4B6D-9205-F3D4EA440025}" srcOrd="5" destOrd="0" presId="urn:microsoft.com/office/officeart/2008/layout/HorizontalMultiLevelHierarchy"/>
    <dgm:cxn modelId="{9852F6A4-599F-48B2-B4DA-81A1398C032A}" type="presParOf" srcId="{688B38CC-6A91-4B6D-9205-F3D4EA440025}" destId="{01DEA4A0-6A15-4653-B6B8-C7096A26C300}" srcOrd="0" destOrd="0" presId="urn:microsoft.com/office/officeart/2008/layout/HorizontalMultiLevelHierarchy"/>
    <dgm:cxn modelId="{3D491A77-33C1-4257-863E-11C6C06192EF}" type="presParOf" srcId="{688B38CC-6A91-4B6D-9205-F3D4EA440025}" destId="{28974E3F-C08E-49B2-8B21-35153EEFCBB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B286E3A-A577-4B6D-AF6D-BCACA35184D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B19CDDC-FCAE-4B69-934F-A07FCA57646A}">
      <dgm:prSet phldrT="[Texte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r-FR" sz="2400" dirty="0">
              <a:solidFill>
                <a:schemeClr val="tx1"/>
              </a:solidFill>
            </a:rPr>
            <a:t>VIVRE ENSEMBLE</a:t>
          </a:r>
        </a:p>
      </dgm:t>
    </dgm:pt>
    <dgm:pt modelId="{66A48B5F-3290-45DB-8777-129BBFC469B3}" type="parTrans" cxnId="{5EC6436D-7A5D-4140-8054-603F9A74B126}">
      <dgm:prSet/>
      <dgm:spPr/>
      <dgm:t>
        <a:bodyPr/>
        <a:lstStyle/>
        <a:p>
          <a:endParaRPr lang="fr-FR"/>
        </a:p>
      </dgm:t>
    </dgm:pt>
    <dgm:pt modelId="{B4194AD7-DE92-408F-BF85-0D813C9ECAC4}" type="sibTrans" cxnId="{5EC6436D-7A5D-4140-8054-603F9A74B126}">
      <dgm:prSet/>
      <dgm:spPr/>
      <dgm:t>
        <a:bodyPr/>
        <a:lstStyle/>
        <a:p>
          <a:endParaRPr lang="fr-FR"/>
        </a:p>
      </dgm:t>
    </dgm:pt>
    <dgm:pt modelId="{7F22A924-A758-4CE5-B1DC-1BE92866CB7D}">
      <dgm:prSet phldrT="[Texte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fr-FR" sz="1600" dirty="0">
              <a:solidFill>
                <a:schemeClr val="tx1"/>
              </a:solidFill>
            </a:rPr>
            <a:t>8 séances d’1h/semaine</a:t>
          </a:r>
        </a:p>
      </dgm:t>
    </dgm:pt>
    <dgm:pt modelId="{BC907B29-C069-497B-A334-5A2905C04FB3}" type="parTrans" cxnId="{FD0C6384-10C5-44F3-95B9-10D542623B6E}">
      <dgm:prSet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fr-FR"/>
        </a:p>
      </dgm:t>
    </dgm:pt>
    <dgm:pt modelId="{3EB2199C-B8EF-4A89-9762-B11EEE3ABEA0}" type="sibTrans" cxnId="{FD0C6384-10C5-44F3-95B9-10D542623B6E}">
      <dgm:prSet/>
      <dgm:spPr/>
      <dgm:t>
        <a:bodyPr/>
        <a:lstStyle/>
        <a:p>
          <a:endParaRPr lang="fr-FR"/>
        </a:p>
      </dgm:t>
    </dgm:pt>
    <dgm:pt modelId="{3C7F3DC4-75F1-4B74-B138-334EFCFB5981}">
      <dgm:prSet phldrT="[Texte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fr-FR" sz="1400" dirty="0">
              <a:solidFill>
                <a:schemeClr val="tx1"/>
              </a:solidFill>
            </a:rPr>
            <a:t>Savoir vivre avec les autres dans le respect de chacun.</a:t>
          </a:r>
        </a:p>
        <a:p>
          <a:r>
            <a:rPr lang="fr-FR" sz="1400" dirty="0">
              <a:solidFill>
                <a:schemeClr val="tx1"/>
              </a:solidFill>
            </a:rPr>
            <a:t>Développer des compétences dans les interactions sociales.</a:t>
          </a:r>
        </a:p>
      </dgm:t>
    </dgm:pt>
    <dgm:pt modelId="{C37AF85A-D9F2-4EEC-A03F-D34271E95DB5}" type="parTrans" cxnId="{AD8CD0FB-ADE7-42D9-983E-D918CFDE7A6A}">
      <dgm:prSet/>
      <dgm:spPr>
        <a:solidFill>
          <a:schemeClr val="bg2"/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fr-FR"/>
        </a:p>
      </dgm:t>
    </dgm:pt>
    <dgm:pt modelId="{144C341E-6D90-42CA-940D-78986C310D9D}" type="sibTrans" cxnId="{AD8CD0FB-ADE7-42D9-983E-D918CFDE7A6A}">
      <dgm:prSet/>
      <dgm:spPr/>
      <dgm:t>
        <a:bodyPr/>
        <a:lstStyle/>
        <a:p>
          <a:endParaRPr lang="fr-FR"/>
        </a:p>
      </dgm:t>
    </dgm:pt>
    <dgm:pt modelId="{A7A65A2F-EECC-439B-A3CE-9303B8BBD655}">
      <dgm:prSet phldrT="[Texte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fr-FR" sz="1600" dirty="0">
              <a:solidFill>
                <a:schemeClr val="tx1"/>
              </a:solidFill>
            </a:rPr>
            <a:t>-Respect et Non respect</a:t>
          </a:r>
        </a:p>
        <a:p>
          <a:r>
            <a:rPr lang="fr-FR" sz="1600" dirty="0">
              <a:solidFill>
                <a:schemeClr val="tx1"/>
              </a:solidFill>
            </a:rPr>
            <a:t>-Vivre ensemble en collectivité et en société</a:t>
          </a:r>
        </a:p>
        <a:p>
          <a:r>
            <a:rPr lang="fr-FR" sz="1600" dirty="0">
              <a:solidFill>
                <a:schemeClr val="tx1"/>
              </a:solidFill>
            </a:rPr>
            <a:t>-Sensibilisation aux moyens de protection pour une sexualité responsable</a:t>
          </a:r>
        </a:p>
      </dgm:t>
    </dgm:pt>
    <dgm:pt modelId="{F9D34713-7068-4249-834A-84A9F24FCA4F}" type="sibTrans" cxnId="{3AC13E88-0242-4989-BDEE-3A5CB6C8CC42}">
      <dgm:prSet/>
      <dgm:spPr/>
      <dgm:t>
        <a:bodyPr/>
        <a:lstStyle/>
        <a:p>
          <a:endParaRPr lang="fr-FR"/>
        </a:p>
      </dgm:t>
    </dgm:pt>
    <dgm:pt modelId="{C0C11796-4C13-4A36-B76C-99FC63D6912A}" type="parTrans" cxnId="{3AC13E88-0242-4989-BDEE-3A5CB6C8CC42}">
      <dgm:prSet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fr-FR"/>
        </a:p>
      </dgm:t>
    </dgm:pt>
    <dgm:pt modelId="{94E0E1CA-16A1-42EB-BEE7-44A074502E24}" type="pres">
      <dgm:prSet presAssocID="{FB286E3A-A577-4B6D-AF6D-BCACA35184D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306F478-FEAA-440F-A1F0-4FB3B9DC3CCB}" type="pres">
      <dgm:prSet presAssocID="{8B19CDDC-FCAE-4B69-934F-A07FCA57646A}" presName="root1" presStyleCnt="0"/>
      <dgm:spPr/>
    </dgm:pt>
    <dgm:pt modelId="{7F30958B-0A46-4213-B4C3-0192A28013AB}" type="pres">
      <dgm:prSet presAssocID="{8B19CDDC-FCAE-4B69-934F-A07FCA57646A}" presName="LevelOneTextNode" presStyleLbl="node0" presStyleIdx="0" presStyleCnt="1" custAng="5400000" custLinFactX="92730" custLinFactNeighborX="100000" custLinFactNeighborY="-3982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B84B500-B8A4-44F1-9EA8-6B77AE4C4759}" type="pres">
      <dgm:prSet presAssocID="{8B19CDDC-FCAE-4B69-934F-A07FCA57646A}" presName="level2hierChild" presStyleCnt="0"/>
      <dgm:spPr/>
    </dgm:pt>
    <dgm:pt modelId="{9C56CF4E-BBAB-42B6-8020-06A1D62BE56E}" type="pres">
      <dgm:prSet presAssocID="{BC907B29-C069-497B-A334-5A2905C04FB3}" presName="conn2-1" presStyleLbl="parChTrans1D2" presStyleIdx="0" presStyleCnt="3"/>
      <dgm:spPr/>
      <dgm:t>
        <a:bodyPr/>
        <a:lstStyle/>
        <a:p>
          <a:endParaRPr lang="fr-FR"/>
        </a:p>
      </dgm:t>
    </dgm:pt>
    <dgm:pt modelId="{778360C3-8F5C-4776-B4A5-918529601B93}" type="pres">
      <dgm:prSet presAssocID="{BC907B29-C069-497B-A334-5A2905C04FB3}" presName="connTx" presStyleLbl="parChTrans1D2" presStyleIdx="0" presStyleCnt="3"/>
      <dgm:spPr/>
      <dgm:t>
        <a:bodyPr/>
        <a:lstStyle/>
        <a:p>
          <a:endParaRPr lang="fr-FR"/>
        </a:p>
      </dgm:t>
    </dgm:pt>
    <dgm:pt modelId="{234C92EA-15FA-497D-9609-397A4419BE05}" type="pres">
      <dgm:prSet presAssocID="{7F22A924-A758-4CE5-B1DC-1BE92866CB7D}" presName="root2" presStyleCnt="0"/>
      <dgm:spPr/>
    </dgm:pt>
    <dgm:pt modelId="{82B33687-6FAB-4058-A4A4-CFAD251D484E}" type="pres">
      <dgm:prSet presAssocID="{7F22A924-A758-4CE5-B1DC-1BE92866CB7D}" presName="LevelTwoTextNode" presStyleLbl="node2" presStyleIdx="0" presStyleCnt="3" custLinFactY="28897" custLinFactNeighborX="-93712" custLinFactNeighborY="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729B744-F8F5-43A4-B602-3BF0ECA34263}" type="pres">
      <dgm:prSet presAssocID="{7F22A924-A758-4CE5-B1DC-1BE92866CB7D}" presName="level3hierChild" presStyleCnt="0"/>
      <dgm:spPr/>
    </dgm:pt>
    <dgm:pt modelId="{6798243D-CBF2-42A2-800B-CD05E433D0AD}" type="pres">
      <dgm:prSet presAssocID="{C37AF85A-D9F2-4EEC-A03F-D34271E95DB5}" presName="conn2-1" presStyleLbl="parChTrans1D2" presStyleIdx="1" presStyleCnt="3"/>
      <dgm:spPr/>
      <dgm:t>
        <a:bodyPr/>
        <a:lstStyle/>
        <a:p>
          <a:endParaRPr lang="fr-FR"/>
        </a:p>
      </dgm:t>
    </dgm:pt>
    <dgm:pt modelId="{B5D87DA8-6515-47C6-A678-A84324362587}" type="pres">
      <dgm:prSet presAssocID="{C37AF85A-D9F2-4EEC-A03F-D34271E95DB5}" presName="connTx" presStyleLbl="parChTrans1D2" presStyleIdx="1" presStyleCnt="3"/>
      <dgm:spPr/>
      <dgm:t>
        <a:bodyPr/>
        <a:lstStyle/>
        <a:p>
          <a:endParaRPr lang="fr-FR"/>
        </a:p>
      </dgm:t>
    </dgm:pt>
    <dgm:pt modelId="{27C033FE-B92A-49FC-A94A-FE267B71956F}" type="pres">
      <dgm:prSet presAssocID="{3C7F3DC4-75F1-4B74-B138-334EFCFB5981}" presName="root2" presStyleCnt="0"/>
      <dgm:spPr/>
    </dgm:pt>
    <dgm:pt modelId="{8263BB89-B3AD-4DEA-8C53-761AA0FC0EB1}" type="pres">
      <dgm:prSet presAssocID="{3C7F3DC4-75F1-4B74-B138-334EFCFB5981}" presName="LevelTwoTextNode" presStyleLbl="node2" presStyleIdx="1" presStyleCnt="3" custScaleY="121219" custLinFactNeighborX="43602" custLinFactNeighborY="-1061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3E1C349-7A71-4650-8F4A-0CF8F0F29B56}" type="pres">
      <dgm:prSet presAssocID="{3C7F3DC4-75F1-4B74-B138-334EFCFB5981}" presName="level3hierChild" presStyleCnt="0"/>
      <dgm:spPr/>
    </dgm:pt>
    <dgm:pt modelId="{D24E42DB-B218-44C5-86D5-7938CD3FE75E}" type="pres">
      <dgm:prSet presAssocID="{C0C11796-4C13-4A36-B76C-99FC63D6912A}" presName="conn2-1" presStyleLbl="parChTrans1D2" presStyleIdx="2" presStyleCnt="3"/>
      <dgm:spPr/>
      <dgm:t>
        <a:bodyPr/>
        <a:lstStyle/>
        <a:p>
          <a:endParaRPr lang="fr-FR"/>
        </a:p>
      </dgm:t>
    </dgm:pt>
    <dgm:pt modelId="{D91BA48F-FE73-4C21-A240-693FF93497CC}" type="pres">
      <dgm:prSet presAssocID="{C0C11796-4C13-4A36-B76C-99FC63D6912A}" presName="connTx" presStyleLbl="parChTrans1D2" presStyleIdx="2" presStyleCnt="3"/>
      <dgm:spPr/>
      <dgm:t>
        <a:bodyPr/>
        <a:lstStyle/>
        <a:p>
          <a:endParaRPr lang="fr-FR"/>
        </a:p>
      </dgm:t>
    </dgm:pt>
    <dgm:pt modelId="{688B38CC-6A91-4B6D-9205-F3D4EA440025}" type="pres">
      <dgm:prSet presAssocID="{A7A65A2F-EECC-439B-A3CE-9303B8BBD655}" presName="root2" presStyleCnt="0"/>
      <dgm:spPr/>
    </dgm:pt>
    <dgm:pt modelId="{01DEA4A0-6A15-4653-B6B8-C7096A26C300}" type="pres">
      <dgm:prSet presAssocID="{A7A65A2F-EECC-439B-A3CE-9303B8BBD655}" presName="LevelTwoTextNode" presStyleLbl="node2" presStyleIdx="2" presStyleCnt="3" custScaleY="159532" custLinFactNeighborX="-543" custLinFactNeighborY="1777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8974E3F-C08E-49B2-8B21-35153EEFCBBC}" type="pres">
      <dgm:prSet presAssocID="{A7A65A2F-EECC-439B-A3CE-9303B8BBD655}" presName="level3hierChild" presStyleCnt="0"/>
      <dgm:spPr/>
    </dgm:pt>
  </dgm:ptLst>
  <dgm:cxnLst>
    <dgm:cxn modelId="{1D110D68-057C-445A-9D4F-6D2F453E2B4C}" type="presOf" srcId="{8B19CDDC-FCAE-4B69-934F-A07FCA57646A}" destId="{7F30958B-0A46-4213-B4C3-0192A28013AB}" srcOrd="0" destOrd="0" presId="urn:microsoft.com/office/officeart/2008/layout/HorizontalMultiLevelHierarchy"/>
    <dgm:cxn modelId="{AD8CD0FB-ADE7-42D9-983E-D918CFDE7A6A}" srcId="{8B19CDDC-FCAE-4B69-934F-A07FCA57646A}" destId="{3C7F3DC4-75F1-4B74-B138-334EFCFB5981}" srcOrd="1" destOrd="0" parTransId="{C37AF85A-D9F2-4EEC-A03F-D34271E95DB5}" sibTransId="{144C341E-6D90-42CA-940D-78986C310D9D}"/>
    <dgm:cxn modelId="{20624BE7-136C-46A6-BD26-F3490C655E85}" type="presOf" srcId="{C37AF85A-D9F2-4EEC-A03F-D34271E95DB5}" destId="{6798243D-CBF2-42A2-800B-CD05E433D0AD}" srcOrd="0" destOrd="0" presId="urn:microsoft.com/office/officeart/2008/layout/HorizontalMultiLevelHierarchy"/>
    <dgm:cxn modelId="{C2CC11AB-6763-4CDE-A4B7-470166B0D56E}" type="presOf" srcId="{C37AF85A-D9F2-4EEC-A03F-D34271E95DB5}" destId="{B5D87DA8-6515-47C6-A678-A84324362587}" srcOrd="1" destOrd="0" presId="urn:microsoft.com/office/officeart/2008/layout/HorizontalMultiLevelHierarchy"/>
    <dgm:cxn modelId="{7437FA36-EEBB-4A03-8842-51E09A3F7BD8}" type="presOf" srcId="{BC907B29-C069-497B-A334-5A2905C04FB3}" destId="{778360C3-8F5C-4776-B4A5-918529601B93}" srcOrd="1" destOrd="0" presId="urn:microsoft.com/office/officeart/2008/layout/HorizontalMultiLevelHierarchy"/>
    <dgm:cxn modelId="{FE3CD827-65F5-4B45-BD94-35E19B0670CD}" type="presOf" srcId="{FB286E3A-A577-4B6D-AF6D-BCACA35184DE}" destId="{94E0E1CA-16A1-42EB-BEE7-44A074502E24}" srcOrd="0" destOrd="0" presId="urn:microsoft.com/office/officeart/2008/layout/HorizontalMultiLevelHierarchy"/>
    <dgm:cxn modelId="{A30159F4-A115-4995-A87C-7C71ADC261B0}" type="presOf" srcId="{C0C11796-4C13-4A36-B76C-99FC63D6912A}" destId="{D24E42DB-B218-44C5-86D5-7938CD3FE75E}" srcOrd="0" destOrd="0" presId="urn:microsoft.com/office/officeart/2008/layout/HorizontalMultiLevelHierarchy"/>
    <dgm:cxn modelId="{5EC6436D-7A5D-4140-8054-603F9A74B126}" srcId="{FB286E3A-A577-4B6D-AF6D-BCACA35184DE}" destId="{8B19CDDC-FCAE-4B69-934F-A07FCA57646A}" srcOrd="0" destOrd="0" parTransId="{66A48B5F-3290-45DB-8777-129BBFC469B3}" sibTransId="{B4194AD7-DE92-408F-BF85-0D813C9ECAC4}"/>
    <dgm:cxn modelId="{B386A9B0-3EFE-44EB-906B-63251D7A36F6}" type="presOf" srcId="{C0C11796-4C13-4A36-B76C-99FC63D6912A}" destId="{D91BA48F-FE73-4C21-A240-693FF93497CC}" srcOrd="1" destOrd="0" presId="urn:microsoft.com/office/officeart/2008/layout/HorizontalMultiLevelHierarchy"/>
    <dgm:cxn modelId="{3AC13E88-0242-4989-BDEE-3A5CB6C8CC42}" srcId="{8B19CDDC-FCAE-4B69-934F-A07FCA57646A}" destId="{A7A65A2F-EECC-439B-A3CE-9303B8BBD655}" srcOrd="2" destOrd="0" parTransId="{C0C11796-4C13-4A36-B76C-99FC63D6912A}" sibTransId="{F9D34713-7068-4249-834A-84A9F24FCA4F}"/>
    <dgm:cxn modelId="{FD0C6384-10C5-44F3-95B9-10D542623B6E}" srcId="{8B19CDDC-FCAE-4B69-934F-A07FCA57646A}" destId="{7F22A924-A758-4CE5-B1DC-1BE92866CB7D}" srcOrd="0" destOrd="0" parTransId="{BC907B29-C069-497B-A334-5A2905C04FB3}" sibTransId="{3EB2199C-B8EF-4A89-9762-B11EEE3ABEA0}"/>
    <dgm:cxn modelId="{3BE7C290-5660-4958-8B09-5C53959A63F0}" type="presOf" srcId="{BC907B29-C069-497B-A334-5A2905C04FB3}" destId="{9C56CF4E-BBAB-42B6-8020-06A1D62BE56E}" srcOrd="0" destOrd="0" presId="urn:microsoft.com/office/officeart/2008/layout/HorizontalMultiLevelHierarchy"/>
    <dgm:cxn modelId="{83E08497-A5FD-45E1-9504-6D420ED8481E}" type="presOf" srcId="{7F22A924-A758-4CE5-B1DC-1BE92866CB7D}" destId="{82B33687-6FAB-4058-A4A4-CFAD251D484E}" srcOrd="0" destOrd="0" presId="urn:microsoft.com/office/officeart/2008/layout/HorizontalMultiLevelHierarchy"/>
    <dgm:cxn modelId="{64C18DB2-8ABF-4FC8-A699-39A776D15163}" type="presOf" srcId="{A7A65A2F-EECC-439B-A3CE-9303B8BBD655}" destId="{01DEA4A0-6A15-4653-B6B8-C7096A26C300}" srcOrd="0" destOrd="0" presId="urn:microsoft.com/office/officeart/2008/layout/HorizontalMultiLevelHierarchy"/>
    <dgm:cxn modelId="{0C22015A-9208-435C-881B-1817C19A1DAA}" type="presOf" srcId="{3C7F3DC4-75F1-4B74-B138-334EFCFB5981}" destId="{8263BB89-B3AD-4DEA-8C53-761AA0FC0EB1}" srcOrd="0" destOrd="0" presId="urn:microsoft.com/office/officeart/2008/layout/HorizontalMultiLevelHierarchy"/>
    <dgm:cxn modelId="{2F80D90D-C4DE-432F-8FA2-F7A4FD5EB9B4}" type="presParOf" srcId="{94E0E1CA-16A1-42EB-BEE7-44A074502E24}" destId="{B306F478-FEAA-440F-A1F0-4FB3B9DC3CCB}" srcOrd="0" destOrd="0" presId="urn:microsoft.com/office/officeart/2008/layout/HorizontalMultiLevelHierarchy"/>
    <dgm:cxn modelId="{5F5B7CD9-BF51-4A9B-82E8-35EB19B0D879}" type="presParOf" srcId="{B306F478-FEAA-440F-A1F0-4FB3B9DC3CCB}" destId="{7F30958B-0A46-4213-B4C3-0192A28013AB}" srcOrd="0" destOrd="0" presId="urn:microsoft.com/office/officeart/2008/layout/HorizontalMultiLevelHierarchy"/>
    <dgm:cxn modelId="{3D207A40-67AF-4AB2-AD57-6F0964F8E1B5}" type="presParOf" srcId="{B306F478-FEAA-440F-A1F0-4FB3B9DC3CCB}" destId="{0B84B500-B8A4-44F1-9EA8-6B77AE4C4759}" srcOrd="1" destOrd="0" presId="urn:microsoft.com/office/officeart/2008/layout/HorizontalMultiLevelHierarchy"/>
    <dgm:cxn modelId="{D3830C88-F0B8-4DEC-BB8A-560A9FE44395}" type="presParOf" srcId="{0B84B500-B8A4-44F1-9EA8-6B77AE4C4759}" destId="{9C56CF4E-BBAB-42B6-8020-06A1D62BE56E}" srcOrd="0" destOrd="0" presId="urn:microsoft.com/office/officeart/2008/layout/HorizontalMultiLevelHierarchy"/>
    <dgm:cxn modelId="{E0E6E1DC-2628-4C4C-B5C1-16741B184A83}" type="presParOf" srcId="{9C56CF4E-BBAB-42B6-8020-06A1D62BE56E}" destId="{778360C3-8F5C-4776-B4A5-918529601B93}" srcOrd="0" destOrd="0" presId="urn:microsoft.com/office/officeart/2008/layout/HorizontalMultiLevelHierarchy"/>
    <dgm:cxn modelId="{6BCB4822-2053-4DCD-A92C-50051CF7DD97}" type="presParOf" srcId="{0B84B500-B8A4-44F1-9EA8-6B77AE4C4759}" destId="{234C92EA-15FA-497D-9609-397A4419BE05}" srcOrd="1" destOrd="0" presId="urn:microsoft.com/office/officeart/2008/layout/HorizontalMultiLevelHierarchy"/>
    <dgm:cxn modelId="{35805A50-6EBA-45A0-BDA2-FC5BD0EC1F10}" type="presParOf" srcId="{234C92EA-15FA-497D-9609-397A4419BE05}" destId="{82B33687-6FAB-4058-A4A4-CFAD251D484E}" srcOrd="0" destOrd="0" presId="urn:microsoft.com/office/officeart/2008/layout/HorizontalMultiLevelHierarchy"/>
    <dgm:cxn modelId="{8880925D-D42A-453F-B51E-ABC391EBF472}" type="presParOf" srcId="{234C92EA-15FA-497D-9609-397A4419BE05}" destId="{2729B744-F8F5-43A4-B602-3BF0ECA34263}" srcOrd="1" destOrd="0" presId="urn:microsoft.com/office/officeart/2008/layout/HorizontalMultiLevelHierarchy"/>
    <dgm:cxn modelId="{E85BF0F4-3E5F-4DC5-B3F3-0748067B837B}" type="presParOf" srcId="{0B84B500-B8A4-44F1-9EA8-6B77AE4C4759}" destId="{6798243D-CBF2-42A2-800B-CD05E433D0AD}" srcOrd="2" destOrd="0" presId="urn:microsoft.com/office/officeart/2008/layout/HorizontalMultiLevelHierarchy"/>
    <dgm:cxn modelId="{EADB29D3-95AD-4D14-9470-F13F6AA455EF}" type="presParOf" srcId="{6798243D-CBF2-42A2-800B-CD05E433D0AD}" destId="{B5D87DA8-6515-47C6-A678-A84324362587}" srcOrd="0" destOrd="0" presId="urn:microsoft.com/office/officeart/2008/layout/HorizontalMultiLevelHierarchy"/>
    <dgm:cxn modelId="{57516601-2C47-4D25-954E-B3EAE818241E}" type="presParOf" srcId="{0B84B500-B8A4-44F1-9EA8-6B77AE4C4759}" destId="{27C033FE-B92A-49FC-A94A-FE267B71956F}" srcOrd="3" destOrd="0" presId="urn:microsoft.com/office/officeart/2008/layout/HorizontalMultiLevelHierarchy"/>
    <dgm:cxn modelId="{3F556A30-288F-444B-87A2-339BA7F70F44}" type="presParOf" srcId="{27C033FE-B92A-49FC-A94A-FE267B71956F}" destId="{8263BB89-B3AD-4DEA-8C53-761AA0FC0EB1}" srcOrd="0" destOrd="0" presId="urn:microsoft.com/office/officeart/2008/layout/HorizontalMultiLevelHierarchy"/>
    <dgm:cxn modelId="{98BB9E42-EEDA-45B1-A944-F61FFF736063}" type="presParOf" srcId="{27C033FE-B92A-49FC-A94A-FE267B71956F}" destId="{33E1C349-7A71-4650-8F4A-0CF8F0F29B56}" srcOrd="1" destOrd="0" presId="urn:microsoft.com/office/officeart/2008/layout/HorizontalMultiLevelHierarchy"/>
    <dgm:cxn modelId="{D6D6AD89-FE6F-48A1-9D0F-079FE5B7D606}" type="presParOf" srcId="{0B84B500-B8A4-44F1-9EA8-6B77AE4C4759}" destId="{D24E42DB-B218-44C5-86D5-7938CD3FE75E}" srcOrd="4" destOrd="0" presId="urn:microsoft.com/office/officeart/2008/layout/HorizontalMultiLevelHierarchy"/>
    <dgm:cxn modelId="{3D8754FB-4DEE-4475-83C8-A7E56B4E0FDC}" type="presParOf" srcId="{D24E42DB-B218-44C5-86D5-7938CD3FE75E}" destId="{D91BA48F-FE73-4C21-A240-693FF93497CC}" srcOrd="0" destOrd="0" presId="urn:microsoft.com/office/officeart/2008/layout/HorizontalMultiLevelHierarchy"/>
    <dgm:cxn modelId="{04A13D50-4F60-457E-8E61-8B54E46356A9}" type="presParOf" srcId="{0B84B500-B8A4-44F1-9EA8-6B77AE4C4759}" destId="{688B38CC-6A91-4B6D-9205-F3D4EA440025}" srcOrd="5" destOrd="0" presId="urn:microsoft.com/office/officeart/2008/layout/HorizontalMultiLevelHierarchy"/>
    <dgm:cxn modelId="{9852F6A4-599F-48B2-B4DA-81A1398C032A}" type="presParOf" srcId="{688B38CC-6A91-4B6D-9205-F3D4EA440025}" destId="{01DEA4A0-6A15-4653-B6B8-C7096A26C300}" srcOrd="0" destOrd="0" presId="urn:microsoft.com/office/officeart/2008/layout/HorizontalMultiLevelHierarchy"/>
    <dgm:cxn modelId="{3D491A77-33C1-4257-863E-11C6C06192EF}" type="presParOf" srcId="{688B38CC-6A91-4B6D-9205-F3D4EA440025}" destId="{28974E3F-C08E-49B2-8B21-35153EEFCBB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0C2263-0096-4A4E-A6B0-DEF395D1A3B4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5237D227-FD06-4864-AEEB-D5338FAB03E5}">
      <dgm:prSet phldrT="[Texte]" custT="1"/>
      <dgm:spPr/>
      <dgm:t>
        <a:bodyPr/>
        <a:lstStyle/>
        <a:p>
          <a:r>
            <a:rPr lang="fr-FR" sz="1600" b="1" dirty="0"/>
            <a:t>Cliniques</a:t>
          </a:r>
        </a:p>
      </dgm:t>
    </dgm:pt>
    <dgm:pt modelId="{D2A172D5-23EE-47F2-947E-BDB4854361DF}" type="parTrans" cxnId="{B21B1DDF-7D87-460E-9DF0-615AC162C263}">
      <dgm:prSet/>
      <dgm:spPr/>
      <dgm:t>
        <a:bodyPr/>
        <a:lstStyle/>
        <a:p>
          <a:endParaRPr lang="fr-FR"/>
        </a:p>
      </dgm:t>
    </dgm:pt>
    <dgm:pt modelId="{5B1EDB85-B783-4B78-A7A4-EAA2BFE91A31}" type="sibTrans" cxnId="{B21B1DDF-7D87-460E-9DF0-615AC162C263}">
      <dgm:prSet/>
      <dgm:spPr/>
      <dgm:t>
        <a:bodyPr/>
        <a:lstStyle/>
        <a:p>
          <a:endParaRPr lang="fr-FR"/>
        </a:p>
      </dgm:t>
    </dgm:pt>
    <dgm:pt modelId="{4E8147E9-7D3D-486C-ABBD-252E42B32DED}">
      <dgm:prSet phldrT="[Texte]" custT="1"/>
      <dgm:spPr/>
      <dgm:t>
        <a:bodyPr/>
        <a:lstStyle/>
        <a:p>
          <a:endParaRPr lang="fr-FR" sz="1600" b="1" dirty="0"/>
        </a:p>
      </dgm:t>
    </dgm:pt>
    <dgm:pt modelId="{AC2AC8BB-D163-4661-9592-893B46452E1B}" type="parTrans" cxnId="{CC5EC57C-08E6-4433-8167-16DA1AA6FD82}">
      <dgm:prSet/>
      <dgm:spPr/>
      <dgm:t>
        <a:bodyPr/>
        <a:lstStyle/>
        <a:p>
          <a:endParaRPr lang="fr-FR"/>
        </a:p>
      </dgm:t>
    </dgm:pt>
    <dgm:pt modelId="{A1CB3500-A292-40AB-980F-8AEB32DBA34F}" type="sibTrans" cxnId="{CC5EC57C-08E6-4433-8167-16DA1AA6FD82}">
      <dgm:prSet/>
      <dgm:spPr/>
      <dgm:t>
        <a:bodyPr/>
        <a:lstStyle/>
        <a:p>
          <a:endParaRPr lang="fr-FR"/>
        </a:p>
      </dgm:t>
    </dgm:pt>
    <dgm:pt modelId="{6AD2BF3B-2451-4ECC-BCFC-6994D3AB08B1}">
      <dgm:prSet phldrT="[Texte]" custT="1"/>
      <dgm:spPr/>
      <dgm:t>
        <a:bodyPr/>
        <a:lstStyle/>
        <a:p>
          <a:r>
            <a:rPr lang="fr-FR" sz="1600" b="1" dirty="0"/>
            <a:t>Neuro-psychologiques</a:t>
          </a:r>
        </a:p>
      </dgm:t>
    </dgm:pt>
    <dgm:pt modelId="{9DE63420-A9A5-48E0-9C42-3EFF25B2FF6D}" type="parTrans" cxnId="{85C82CD8-C146-48BC-AA54-4EE714E20658}">
      <dgm:prSet/>
      <dgm:spPr/>
      <dgm:t>
        <a:bodyPr/>
        <a:lstStyle/>
        <a:p>
          <a:endParaRPr lang="fr-FR"/>
        </a:p>
      </dgm:t>
    </dgm:pt>
    <dgm:pt modelId="{646D12E5-3FD4-498E-BFAA-12629A61F2D9}" type="sibTrans" cxnId="{85C82CD8-C146-48BC-AA54-4EE714E20658}">
      <dgm:prSet/>
      <dgm:spPr/>
      <dgm:t>
        <a:bodyPr/>
        <a:lstStyle/>
        <a:p>
          <a:endParaRPr lang="fr-FR"/>
        </a:p>
      </dgm:t>
    </dgm:pt>
    <dgm:pt modelId="{19237AFA-FAFF-4035-B827-F57046A8FE4B}">
      <dgm:prSet custT="1"/>
      <dgm:spPr/>
      <dgm:t>
        <a:bodyPr/>
        <a:lstStyle/>
        <a:p>
          <a:pPr algn="ctr"/>
          <a:endParaRPr lang="fr-FR" sz="1600" b="1" dirty="0"/>
        </a:p>
      </dgm:t>
    </dgm:pt>
    <dgm:pt modelId="{494F57A2-CD61-4D92-9D5A-12EB68523F85}" type="sibTrans" cxnId="{F9CCB1B6-9755-4328-97AF-8EC494841E75}">
      <dgm:prSet/>
      <dgm:spPr/>
      <dgm:t>
        <a:bodyPr/>
        <a:lstStyle/>
        <a:p>
          <a:endParaRPr lang="fr-FR"/>
        </a:p>
      </dgm:t>
    </dgm:pt>
    <dgm:pt modelId="{F7C8B23A-4D5B-474A-A4C9-CBD2CBF8EE2C}" type="parTrans" cxnId="{F9CCB1B6-9755-4328-97AF-8EC494841E75}">
      <dgm:prSet/>
      <dgm:spPr/>
      <dgm:t>
        <a:bodyPr/>
        <a:lstStyle/>
        <a:p>
          <a:endParaRPr lang="fr-FR"/>
        </a:p>
      </dgm:t>
    </dgm:pt>
    <dgm:pt modelId="{38F2FFC4-A375-4E42-9CF8-7CD2E3AD801B}" type="pres">
      <dgm:prSet presAssocID="{F80C2263-0096-4A4E-A6B0-DEF395D1A3B4}" presName="compositeShape" presStyleCnt="0">
        <dgm:presLayoutVars>
          <dgm:chMax val="7"/>
          <dgm:dir/>
          <dgm:resizeHandles val="exact"/>
        </dgm:presLayoutVars>
      </dgm:prSet>
      <dgm:spPr/>
    </dgm:pt>
    <dgm:pt modelId="{0026970C-BCA7-447D-B221-1D3A40FCC0AF}" type="pres">
      <dgm:prSet presAssocID="{5237D227-FD06-4864-AEEB-D5338FAB03E5}" presName="circ1" presStyleLbl="vennNode1" presStyleIdx="0" presStyleCnt="4" custScaleX="116358"/>
      <dgm:spPr/>
      <dgm:t>
        <a:bodyPr/>
        <a:lstStyle/>
        <a:p>
          <a:endParaRPr lang="fr-FR"/>
        </a:p>
      </dgm:t>
    </dgm:pt>
    <dgm:pt modelId="{76A83C45-4382-497B-8565-CCB783D251E5}" type="pres">
      <dgm:prSet presAssocID="{5237D227-FD06-4864-AEEB-D5338FAB03E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434420-B36C-42C4-BF9A-BA0BF38B52D3}" type="pres">
      <dgm:prSet presAssocID="{4E8147E9-7D3D-486C-ABBD-252E42B32DED}" presName="circ2" presStyleLbl="vennNode1" presStyleIdx="1" presStyleCnt="4" custAng="21540000" custScaleX="116392" custScaleY="104616"/>
      <dgm:spPr/>
      <dgm:t>
        <a:bodyPr/>
        <a:lstStyle/>
        <a:p>
          <a:endParaRPr lang="fr-FR"/>
        </a:p>
      </dgm:t>
    </dgm:pt>
    <dgm:pt modelId="{BC0BD185-DD12-4B22-A419-E8D20166CACD}" type="pres">
      <dgm:prSet presAssocID="{4E8147E9-7D3D-486C-ABBD-252E42B32DE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8D5699-D8BD-4377-BEFC-1A3045C5AC31}" type="pres">
      <dgm:prSet presAssocID="{6AD2BF3B-2451-4ECC-BCFC-6994D3AB08B1}" presName="circ3" presStyleLbl="vennNode1" presStyleIdx="2" presStyleCnt="4" custScaleX="119651"/>
      <dgm:spPr/>
      <dgm:t>
        <a:bodyPr/>
        <a:lstStyle/>
        <a:p>
          <a:endParaRPr lang="fr-FR"/>
        </a:p>
      </dgm:t>
    </dgm:pt>
    <dgm:pt modelId="{6C09C583-FD83-4E1D-A324-098261DB80AF}" type="pres">
      <dgm:prSet presAssocID="{6AD2BF3B-2451-4ECC-BCFC-6994D3AB08B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9244BC-1653-489F-9CA9-83A7DE08660E}" type="pres">
      <dgm:prSet presAssocID="{19237AFA-FAFF-4035-B827-F57046A8FE4B}" presName="circ4" presStyleLbl="vennNode1" presStyleIdx="3" presStyleCnt="4" custScaleX="74781" custScaleY="47243" custLinFactX="12420" custLinFactNeighborX="100000" custLinFactNeighborY="7082"/>
      <dgm:spPr/>
      <dgm:t>
        <a:bodyPr/>
        <a:lstStyle/>
        <a:p>
          <a:endParaRPr lang="fr-FR"/>
        </a:p>
      </dgm:t>
    </dgm:pt>
    <dgm:pt modelId="{646E6980-8125-4C84-A5AB-3132EC6FA7B0}" type="pres">
      <dgm:prSet presAssocID="{19237AFA-FAFF-4035-B827-F57046A8FE4B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BE6482B-506B-4C8C-9F0A-5E19ED62630D}" type="presOf" srcId="{5237D227-FD06-4864-AEEB-D5338FAB03E5}" destId="{0026970C-BCA7-447D-B221-1D3A40FCC0AF}" srcOrd="0" destOrd="0" presId="urn:microsoft.com/office/officeart/2005/8/layout/venn1"/>
    <dgm:cxn modelId="{C82703D3-5F38-452A-BD42-0E0C97B72539}" type="presOf" srcId="{19237AFA-FAFF-4035-B827-F57046A8FE4B}" destId="{B59244BC-1653-489F-9CA9-83A7DE08660E}" srcOrd="0" destOrd="0" presId="urn:microsoft.com/office/officeart/2005/8/layout/venn1"/>
    <dgm:cxn modelId="{B21B1DDF-7D87-460E-9DF0-615AC162C263}" srcId="{F80C2263-0096-4A4E-A6B0-DEF395D1A3B4}" destId="{5237D227-FD06-4864-AEEB-D5338FAB03E5}" srcOrd="0" destOrd="0" parTransId="{D2A172D5-23EE-47F2-947E-BDB4854361DF}" sibTransId="{5B1EDB85-B783-4B78-A7A4-EAA2BFE91A31}"/>
    <dgm:cxn modelId="{AFA81863-575A-4342-AB6B-141C35884DE3}" type="presOf" srcId="{5237D227-FD06-4864-AEEB-D5338FAB03E5}" destId="{76A83C45-4382-497B-8565-CCB783D251E5}" srcOrd="1" destOrd="0" presId="urn:microsoft.com/office/officeart/2005/8/layout/venn1"/>
    <dgm:cxn modelId="{9C60727A-8621-4A2C-9C7E-7F43220D181C}" type="presOf" srcId="{F80C2263-0096-4A4E-A6B0-DEF395D1A3B4}" destId="{38F2FFC4-A375-4E42-9CF8-7CD2E3AD801B}" srcOrd="0" destOrd="0" presId="urn:microsoft.com/office/officeart/2005/8/layout/venn1"/>
    <dgm:cxn modelId="{989E1B0E-1545-4529-A262-C07DBB7323D6}" type="presOf" srcId="{6AD2BF3B-2451-4ECC-BCFC-6994D3AB08B1}" destId="{858D5699-D8BD-4377-BEFC-1A3045C5AC31}" srcOrd="0" destOrd="0" presId="urn:microsoft.com/office/officeart/2005/8/layout/venn1"/>
    <dgm:cxn modelId="{CC5EC57C-08E6-4433-8167-16DA1AA6FD82}" srcId="{F80C2263-0096-4A4E-A6B0-DEF395D1A3B4}" destId="{4E8147E9-7D3D-486C-ABBD-252E42B32DED}" srcOrd="1" destOrd="0" parTransId="{AC2AC8BB-D163-4661-9592-893B46452E1B}" sibTransId="{A1CB3500-A292-40AB-980F-8AEB32DBA34F}"/>
    <dgm:cxn modelId="{7854A41C-0D26-4884-B63C-3738ADF8A923}" type="presOf" srcId="{4E8147E9-7D3D-486C-ABBD-252E42B32DED}" destId="{BC0BD185-DD12-4B22-A419-E8D20166CACD}" srcOrd="1" destOrd="0" presId="urn:microsoft.com/office/officeart/2005/8/layout/venn1"/>
    <dgm:cxn modelId="{F9CCB1B6-9755-4328-97AF-8EC494841E75}" srcId="{F80C2263-0096-4A4E-A6B0-DEF395D1A3B4}" destId="{19237AFA-FAFF-4035-B827-F57046A8FE4B}" srcOrd="3" destOrd="0" parTransId="{F7C8B23A-4D5B-474A-A4C9-CBD2CBF8EE2C}" sibTransId="{494F57A2-CD61-4D92-9D5A-12EB68523F85}"/>
    <dgm:cxn modelId="{DAFD4D3B-8D5B-4159-B6F8-0D23270D9744}" type="presOf" srcId="{19237AFA-FAFF-4035-B827-F57046A8FE4B}" destId="{646E6980-8125-4C84-A5AB-3132EC6FA7B0}" srcOrd="1" destOrd="0" presId="urn:microsoft.com/office/officeart/2005/8/layout/venn1"/>
    <dgm:cxn modelId="{A84CB30E-D734-4C89-B748-5FE920FAA6F3}" type="presOf" srcId="{4E8147E9-7D3D-486C-ABBD-252E42B32DED}" destId="{E3434420-B36C-42C4-BF9A-BA0BF38B52D3}" srcOrd="0" destOrd="0" presId="urn:microsoft.com/office/officeart/2005/8/layout/venn1"/>
    <dgm:cxn modelId="{85C82CD8-C146-48BC-AA54-4EE714E20658}" srcId="{F80C2263-0096-4A4E-A6B0-DEF395D1A3B4}" destId="{6AD2BF3B-2451-4ECC-BCFC-6994D3AB08B1}" srcOrd="2" destOrd="0" parTransId="{9DE63420-A9A5-48E0-9C42-3EFF25B2FF6D}" sibTransId="{646D12E5-3FD4-498E-BFAA-12629A61F2D9}"/>
    <dgm:cxn modelId="{E270CD87-6DB5-4D30-8123-35F59536808B}" type="presOf" srcId="{6AD2BF3B-2451-4ECC-BCFC-6994D3AB08B1}" destId="{6C09C583-FD83-4E1D-A324-098261DB80AF}" srcOrd="1" destOrd="0" presId="urn:microsoft.com/office/officeart/2005/8/layout/venn1"/>
    <dgm:cxn modelId="{B3BA0E4E-6460-4B40-B41F-9C88C71E7F92}" type="presParOf" srcId="{38F2FFC4-A375-4E42-9CF8-7CD2E3AD801B}" destId="{0026970C-BCA7-447D-B221-1D3A40FCC0AF}" srcOrd="0" destOrd="0" presId="urn:microsoft.com/office/officeart/2005/8/layout/venn1"/>
    <dgm:cxn modelId="{217715E0-0586-472C-BE5D-E00F9B9B9869}" type="presParOf" srcId="{38F2FFC4-A375-4E42-9CF8-7CD2E3AD801B}" destId="{76A83C45-4382-497B-8565-CCB783D251E5}" srcOrd="1" destOrd="0" presId="urn:microsoft.com/office/officeart/2005/8/layout/venn1"/>
    <dgm:cxn modelId="{C768DC6F-B86E-4903-82DD-3A82D2BB3BC1}" type="presParOf" srcId="{38F2FFC4-A375-4E42-9CF8-7CD2E3AD801B}" destId="{E3434420-B36C-42C4-BF9A-BA0BF38B52D3}" srcOrd="2" destOrd="0" presId="urn:microsoft.com/office/officeart/2005/8/layout/venn1"/>
    <dgm:cxn modelId="{59310264-2FE0-4CE2-B80B-A5711FDE9E4B}" type="presParOf" srcId="{38F2FFC4-A375-4E42-9CF8-7CD2E3AD801B}" destId="{BC0BD185-DD12-4B22-A419-E8D20166CACD}" srcOrd="3" destOrd="0" presId="urn:microsoft.com/office/officeart/2005/8/layout/venn1"/>
    <dgm:cxn modelId="{F55641DF-153F-4901-BA64-0ADC942A8EDD}" type="presParOf" srcId="{38F2FFC4-A375-4E42-9CF8-7CD2E3AD801B}" destId="{858D5699-D8BD-4377-BEFC-1A3045C5AC31}" srcOrd="4" destOrd="0" presId="urn:microsoft.com/office/officeart/2005/8/layout/venn1"/>
    <dgm:cxn modelId="{88C5DB0B-9DF3-4BC5-9E20-ACF320A6C7D5}" type="presParOf" srcId="{38F2FFC4-A375-4E42-9CF8-7CD2E3AD801B}" destId="{6C09C583-FD83-4E1D-A324-098261DB80AF}" srcOrd="5" destOrd="0" presId="urn:microsoft.com/office/officeart/2005/8/layout/venn1"/>
    <dgm:cxn modelId="{9CA317B6-58F2-4D3D-8A34-3B28524EEED6}" type="presParOf" srcId="{38F2FFC4-A375-4E42-9CF8-7CD2E3AD801B}" destId="{B59244BC-1653-489F-9CA9-83A7DE08660E}" srcOrd="6" destOrd="0" presId="urn:microsoft.com/office/officeart/2005/8/layout/venn1"/>
    <dgm:cxn modelId="{1D10C39C-9547-4A6C-A575-311168DC7BFE}" type="presParOf" srcId="{38F2FFC4-A375-4E42-9CF8-7CD2E3AD801B}" destId="{646E6980-8125-4C84-A5AB-3132EC6FA7B0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CF3F73-3021-4177-A9F9-C45424CAACB4}" type="doc">
      <dgm:prSet loTypeId="urn:microsoft.com/office/officeart/2005/8/layout/radial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34937944-00FA-4821-A431-7D0D5B3973B6}">
      <dgm:prSet phldrT="[Texte]" custT="1"/>
      <dgm:spPr>
        <a:solidFill>
          <a:schemeClr val="bg2"/>
        </a:solidFill>
      </dgm:spPr>
      <dgm:t>
        <a:bodyPr/>
        <a:lstStyle/>
        <a:p>
          <a:r>
            <a:rPr lang="fr-FR" sz="2100" dirty="0">
              <a:solidFill>
                <a:schemeClr val="tx1"/>
              </a:solidFill>
            </a:rPr>
            <a:t>Ateliers proposés</a:t>
          </a:r>
        </a:p>
        <a:p>
          <a:r>
            <a:rPr lang="fr-FR" sz="1400" i="1" dirty="0">
              <a:solidFill>
                <a:schemeClr val="tx1"/>
              </a:solidFill>
            </a:rPr>
            <a:t>(synthèse de restitution)</a:t>
          </a:r>
        </a:p>
      </dgm:t>
    </dgm:pt>
    <dgm:pt modelId="{2A6AB8F7-AAE0-4566-83B9-648E7EEEE22A}" type="parTrans" cxnId="{94A59D41-F2B7-4094-AC03-F34B267C8454}">
      <dgm:prSet/>
      <dgm:spPr/>
      <dgm:t>
        <a:bodyPr/>
        <a:lstStyle/>
        <a:p>
          <a:endParaRPr lang="fr-FR"/>
        </a:p>
      </dgm:t>
    </dgm:pt>
    <dgm:pt modelId="{9F46B42A-C896-489D-9D54-23DCB9F78F49}" type="sibTrans" cxnId="{94A59D41-F2B7-4094-AC03-F34B267C8454}">
      <dgm:prSet/>
      <dgm:spPr/>
      <dgm:t>
        <a:bodyPr/>
        <a:lstStyle/>
        <a:p>
          <a:endParaRPr lang="fr-FR"/>
        </a:p>
      </dgm:t>
    </dgm:pt>
    <dgm:pt modelId="{3E87B3A5-A55D-46EB-968A-93B62921FE46}">
      <dgm:prSet phldrT="[Texte]" custT="1"/>
      <dgm:spPr>
        <a:solidFill>
          <a:schemeClr val="accent2"/>
        </a:solidFill>
      </dgm:spPr>
      <dgm:t>
        <a:bodyPr/>
        <a:lstStyle/>
        <a:p>
          <a:r>
            <a:rPr lang="fr-FR" sz="2000" dirty="0"/>
            <a:t>ETP </a:t>
          </a:r>
          <a:r>
            <a:rPr lang="fr-FR" sz="1200" dirty="0"/>
            <a:t>R</a:t>
          </a:r>
        </a:p>
        <a:p>
          <a:r>
            <a:rPr lang="fr-FR" sz="1800" dirty="0"/>
            <a:t>(Education Thérapeutique du Patient)</a:t>
          </a:r>
        </a:p>
      </dgm:t>
    </dgm:pt>
    <dgm:pt modelId="{7B350A54-67EF-47BA-A31E-4F76CE42CB78}" type="parTrans" cxnId="{16E71CD5-4443-4FC3-B4F2-2C44E20D1E1A}">
      <dgm:prSet/>
      <dgm:spPr/>
      <dgm:t>
        <a:bodyPr/>
        <a:lstStyle/>
        <a:p>
          <a:endParaRPr lang="fr-FR"/>
        </a:p>
      </dgm:t>
    </dgm:pt>
    <dgm:pt modelId="{ED49BF0D-84AB-4D1E-8ADD-4151208C3C39}" type="sibTrans" cxnId="{16E71CD5-4443-4FC3-B4F2-2C44E20D1E1A}">
      <dgm:prSet/>
      <dgm:spPr/>
      <dgm:t>
        <a:bodyPr/>
        <a:lstStyle/>
        <a:p>
          <a:endParaRPr lang="fr-FR"/>
        </a:p>
      </dgm:t>
    </dgm:pt>
    <dgm:pt modelId="{1D0CD7CC-3538-40DF-9F6C-0A451636EE53}">
      <dgm:prSet phldrT="[Texte]" custT="1"/>
      <dgm:spPr>
        <a:solidFill>
          <a:schemeClr val="accent5"/>
        </a:solidFill>
      </dgm:spPr>
      <dgm:t>
        <a:bodyPr/>
        <a:lstStyle/>
        <a:p>
          <a:r>
            <a:rPr lang="fr-FR" sz="2000" dirty="0"/>
            <a:t>Activités pro cognitives</a:t>
          </a:r>
        </a:p>
      </dgm:t>
    </dgm:pt>
    <dgm:pt modelId="{1E2C5B9F-39B9-43C7-92D0-DBCE5BFECEF5}" type="parTrans" cxnId="{A80DE426-0D60-4F3B-87E0-E48A40ED27B3}">
      <dgm:prSet/>
      <dgm:spPr/>
      <dgm:t>
        <a:bodyPr/>
        <a:lstStyle/>
        <a:p>
          <a:endParaRPr lang="fr-FR"/>
        </a:p>
      </dgm:t>
    </dgm:pt>
    <dgm:pt modelId="{CD23DCDF-147E-44F2-AFA7-3291694AA818}" type="sibTrans" cxnId="{A80DE426-0D60-4F3B-87E0-E48A40ED27B3}">
      <dgm:prSet/>
      <dgm:spPr/>
      <dgm:t>
        <a:bodyPr/>
        <a:lstStyle/>
        <a:p>
          <a:endParaRPr lang="fr-FR"/>
        </a:p>
      </dgm:t>
    </dgm:pt>
    <dgm:pt modelId="{8D4C5BCC-9518-489F-8E20-21B5D0360F12}">
      <dgm:prSet phldrT="[Texte]" custT="1"/>
      <dgm:spPr>
        <a:solidFill>
          <a:schemeClr val="accent3"/>
        </a:solidFill>
      </dgm:spPr>
      <dgm:t>
        <a:bodyPr/>
        <a:lstStyle/>
        <a:p>
          <a:r>
            <a:rPr lang="fr-FR" sz="2000" dirty="0"/>
            <a:t>Thérapies structurées</a:t>
          </a:r>
        </a:p>
      </dgm:t>
    </dgm:pt>
    <dgm:pt modelId="{371A9E33-1DC3-46EC-ACC7-F812147B906D}" type="parTrans" cxnId="{C8300C90-BD38-4D11-B6DF-0364ECC03F10}">
      <dgm:prSet/>
      <dgm:spPr/>
      <dgm:t>
        <a:bodyPr/>
        <a:lstStyle/>
        <a:p>
          <a:endParaRPr lang="fr-FR"/>
        </a:p>
      </dgm:t>
    </dgm:pt>
    <dgm:pt modelId="{6C7C2FD7-7841-4C3C-8FB7-8FD03C0B1A3A}" type="sibTrans" cxnId="{C8300C90-BD38-4D11-B6DF-0364ECC03F10}">
      <dgm:prSet/>
      <dgm:spPr/>
      <dgm:t>
        <a:bodyPr/>
        <a:lstStyle/>
        <a:p>
          <a:endParaRPr lang="fr-FR"/>
        </a:p>
      </dgm:t>
    </dgm:pt>
    <dgm:pt modelId="{46691765-81B8-454D-ABC3-D5D3ED3AD644}">
      <dgm:prSet phldrT="[Texte]" custT="1"/>
      <dgm:spPr/>
      <dgm:t>
        <a:bodyPr/>
        <a:lstStyle/>
        <a:p>
          <a:r>
            <a:rPr lang="fr-FR" sz="2000" dirty="0"/>
            <a:t>RC</a:t>
          </a:r>
        </a:p>
        <a:p>
          <a:r>
            <a:rPr lang="fr-FR" sz="2000" dirty="0"/>
            <a:t>(Remédiation Cognitive)</a:t>
          </a:r>
        </a:p>
      </dgm:t>
    </dgm:pt>
    <dgm:pt modelId="{D42C75BD-D30E-4FFF-B1E7-F445519A5F02}" type="parTrans" cxnId="{3C85C3D4-61AA-4391-86B4-C96FA6B88937}">
      <dgm:prSet/>
      <dgm:spPr/>
      <dgm:t>
        <a:bodyPr/>
        <a:lstStyle/>
        <a:p>
          <a:endParaRPr lang="fr-FR"/>
        </a:p>
      </dgm:t>
    </dgm:pt>
    <dgm:pt modelId="{BFB82B43-5C3D-4B49-8DAF-3A48E10EF3FE}" type="sibTrans" cxnId="{3C85C3D4-61AA-4391-86B4-C96FA6B88937}">
      <dgm:prSet/>
      <dgm:spPr/>
      <dgm:t>
        <a:bodyPr/>
        <a:lstStyle/>
        <a:p>
          <a:endParaRPr lang="fr-FR"/>
        </a:p>
      </dgm:t>
    </dgm:pt>
    <dgm:pt modelId="{D5E5CAF0-0BD0-4717-A4E6-1DE78AB37C2B}">
      <dgm:prSet phldrT="[Texte]" custT="1"/>
      <dgm:spPr/>
      <dgm:t>
        <a:bodyPr/>
        <a:lstStyle/>
        <a:p>
          <a:r>
            <a:rPr lang="fr-FR" sz="2000" dirty="0" err="1"/>
            <a:t>Psycho-éducation</a:t>
          </a:r>
          <a:r>
            <a:rPr lang="fr-FR" sz="2000" dirty="0"/>
            <a:t> des aidants</a:t>
          </a:r>
        </a:p>
      </dgm:t>
    </dgm:pt>
    <dgm:pt modelId="{B705A48F-5190-44AE-8958-D793E38A6000}" type="parTrans" cxnId="{CAA831A6-4A86-4BE8-82BA-CB4796F65586}">
      <dgm:prSet/>
      <dgm:spPr/>
      <dgm:t>
        <a:bodyPr/>
        <a:lstStyle/>
        <a:p>
          <a:endParaRPr lang="fr-FR"/>
        </a:p>
      </dgm:t>
    </dgm:pt>
    <dgm:pt modelId="{1D226D9A-ED8A-4B44-83F5-FD1F36FC256F}" type="sibTrans" cxnId="{CAA831A6-4A86-4BE8-82BA-CB4796F65586}">
      <dgm:prSet/>
      <dgm:spPr/>
      <dgm:t>
        <a:bodyPr/>
        <a:lstStyle/>
        <a:p>
          <a:endParaRPr lang="fr-FR"/>
        </a:p>
      </dgm:t>
    </dgm:pt>
    <dgm:pt modelId="{3899B2D9-088D-4E07-9266-9102E6AB38DA}" type="pres">
      <dgm:prSet presAssocID="{08CF3F73-3021-4177-A9F9-C45424CAACB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5294F6F-D06B-4F68-9CF6-426E325BB5B9}" type="pres">
      <dgm:prSet presAssocID="{34937944-00FA-4821-A431-7D0D5B3973B6}" presName="centerShape" presStyleLbl="node0" presStyleIdx="0" presStyleCnt="1" custScaleX="152460" custScaleY="114602"/>
      <dgm:spPr/>
      <dgm:t>
        <a:bodyPr/>
        <a:lstStyle/>
        <a:p>
          <a:endParaRPr lang="fr-FR"/>
        </a:p>
      </dgm:t>
    </dgm:pt>
    <dgm:pt modelId="{628D5140-4EA6-4405-A345-8E4A00047B69}" type="pres">
      <dgm:prSet presAssocID="{7B350A54-67EF-47BA-A31E-4F76CE42CB78}" presName="Name9" presStyleLbl="parChTrans1D2" presStyleIdx="0" presStyleCnt="5"/>
      <dgm:spPr/>
      <dgm:t>
        <a:bodyPr/>
        <a:lstStyle/>
        <a:p>
          <a:endParaRPr lang="fr-FR"/>
        </a:p>
      </dgm:t>
    </dgm:pt>
    <dgm:pt modelId="{B4C475BD-0FB9-4CBE-814B-25485305C6B3}" type="pres">
      <dgm:prSet presAssocID="{7B350A54-67EF-47BA-A31E-4F76CE42CB78}" presName="connTx" presStyleLbl="parChTrans1D2" presStyleIdx="0" presStyleCnt="5"/>
      <dgm:spPr/>
      <dgm:t>
        <a:bodyPr/>
        <a:lstStyle/>
        <a:p>
          <a:endParaRPr lang="fr-FR"/>
        </a:p>
      </dgm:t>
    </dgm:pt>
    <dgm:pt modelId="{CD03D193-E6DA-461A-B7C1-C84A68165988}" type="pres">
      <dgm:prSet presAssocID="{3E87B3A5-A55D-46EB-968A-93B62921FE46}" presName="node" presStyleLbl="node1" presStyleIdx="0" presStyleCnt="5" custScaleX="127333" custScaleY="12739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0709E79-1CE4-4553-B6C8-D412E9B8FEA2}" type="pres">
      <dgm:prSet presAssocID="{1E2C5B9F-39B9-43C7-92D0-DBCE5BFECEF5}" presName="Name9" presStyleLbl="parChTrans1D2" presStyleIdx="1" presStyleCnt="5"/>
      <dgm:spPr/>
      <dgm:t>
        <a:bodyPr/>
        <a:lstStyle/>
        <a:p>
          <a:endParaRPr lang="fr-FR"/>
        </a:p>
      </dgm:t>
    </dgm:pt>
    <dgm:pt modelId="{043E6A48-271F-416B-87C2-0D3DAF38A4C2}" type="pres">
      <dgm:prSet presAssocID="{1E2C5B9F-39B9-43C7-92D0-DBCE5BFECEF5}" presName="connTx" presStyleLbl="parChTrans1D2" presStyleIdx="1" presStyleCnt="5"/>
      <dgm:spPr/>
      <dgm:t>
        <a:bodyPr/>
        <a:lstStyle/>
        <a:p>
          <a:endParaRPr lang="fr-FR"/>
        </a:p>
      </dgm:t>
    </dgm:pt>
    <dgm:pt modelId="{D52AB54D-56D6-47AF-9149-81F86D78A093}" type="pres">
      <dgm:prSet presAssocID="{1D0CD7CC-3538-40DF-9F6C-0A451636EE53}" presName="node" presStyleLbl="node1" presStyleIdx="1" presStyleCnt="5" custScaleX="136619" custScaleY="136167" custRadScaleRad="131071" custRadScaleInc="22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F5AB2FD-CD5B-4C44-B6E5-F13EF24C2508}" type="pres">
      <dgm:prSet presAssocID="{371A9E33-1DC3-46EC-ACC7-F812147B906D}" presName="Name9" presStyleLbl="parChTrans1D2" presStyleIdx="2" presStyleCnt="5"/>
      <dgm:spPr/>
      <dgm:t>
        <a:bodyPr/>
        <a:lstStyle/>
        <a:p>
          <a:endParaRPr lang="fr-FR"/>
        </a:p>
      </dgm:t>
    </dgm:pt>
    <dgm:pt modelId="{C71978BC-EDEA-47E2-B918-50C7AEED392A}" type="pres">
      <dgm:prSet presAssocID="{371A9E33-1DC3-46EC-ACC7-F812147B906D}" presName="connTx" presStyleLbl="parChTrans1D2" presStyleIdx="2" presStyleCnt="5"/>
      <dgm:spPr/>
      <dgm:t>
        <a:bodyPr/>
        <a:lstStyle/>
        <a:p>
          <a:endParaRPr lang="fr-FR"/>
        </a:p>
      </dgm:t>
    </dgm:pt>
    <dgm:pt modelId="{C3D59C45-3E9F-41ED-9AB7-3B7C92D75335}" type="pres">
      <dgm:prSet presAssocID="{8D4C5BCC-9518-489F-8E20-21B5D0360F12}" presName="node" presStyleLbl="node1" presStyleIdx="2" presStyleCnt="5" custScaleX="135304" custScaleY="128717" custRadScaleRad="109217" custRadScaleInc="-2149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DE4900-E387-4BE5-8072-279F0D0C592A}" type="pres">
      <dgm:prSet presAssocID="{D42C75BD-D30E-4FFF-B1E7-F445519A5F02}" presName="Name9" presStyleLbl="parChTrans1D2" presStyleIdx="3" presStyleCnt="5"/>
      <dgm:spPr/>
      <dgm:t>
        <a:bodyPr/>
        <a:lstStyle/>
        <a:p>
          <a:endParaRPr lang="fr-FR"/>
        </a:p>
      </dgm:t>
    </dgm:pt>
    <dgm:pt modelId="{ADD90612-E622-4A9D-A7DC-A1D6DFEE2593}" type="pres">
      <dgm:prSet presAssocID="{D42C75BD-D30E-4FFF-B1E7-F445519A5F02}" presName="connTx" presStyleLbl="parChTrans1D2" presStyleIdx="3" presStyleCnt="5"/>
      <dgm:spPr/>
      <dgm:t>
        <a:bodyPr/>
        <a:lstStyle/>
        <a:p>
          <a:endParaRPr lang="fr-FR"/>
        </a:p>
      </dgm:t>
    </dgm:pt>
    <dgm:pt modelId="{24BB6325-F57D-479C-9912-E706EB5BBF30}" type="pres">
      <dgm:prSet presAssocID="{46691765-81B8-454D-ABC3-D5D3ED3AD644}" presName="node" presStyleLbl="node1" presStyleIdx="3" presStyleCnt="5" custScaleX="135203" custScaleY="136166" custRadScaleRad="1282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64C0E7-95C4-43A9-8972-3FCBCE819E2E}" type="pres">
      <dgm:prSet presAssocID="{B705A48F-5190-44AE-8958-D793E38A6000}" presName="Name9" presStyleLbl="parChTrans1D2" presStyleIdx="4" presStyleCnt="5"/>
      <dgm:spPr/>
      <dgm:t>
        <a:bodyPr/>
        <a:lstStyle/>
        <a:p>
          <a:endParaRPr lang="fr-FR"/>
        </a:p>
      </dgm:t>
    </dgm:pt>
    <dgm:pt modelId="{36F3E1C9-A345-4938-BEDC-7EC00A92B8B9}" type="pres">
      <dgm:prSet presAssocID="{B705A48F-5190-44AE-8958-D793E38A6000}" presName="connTx" presStyleLbl="parChTrans1D2" presStyleIdx="4" presStyleCnt="5"/>
      <dgm:spPr/>
      <dgm:t>
        <a:bodyPr/>
        <a:lstStyle/>
        <a:p>
          <a:endParaRPr lang="fr-FR"/>
        </a:p>
      </dgm:t>
    </dgm:pt>
    <dgm:pt modelId="{44F8D0BE-CA18-4791-ADCD-F74A36D9CB5E}" type="pres">
      <dgm:prSet presAssocID="{D5E5CAF0-0BD0-4717-A4E6-1DE78AB37C2B}" presName="node" presStyleLbl="node1" presStyleIdx="4" presStyleCnt="5" custScaleX="121566" custScaleY="119989" custRadScaleRad="116386" custRadScaleInc="36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05E99AF-444B-4EC5-9C6F-3C21EA4F0335}" type="presOf" srcId="{08CF3F73-3021-4177-A9F9-C45424CAACB4}" destId="{3899B2D9-088D-4E07-9266-9102E6AB38DA}" srcOrd="0" destOrd="0" presId="urn:microsoft.com/office/officeart/2005/8/layout/radial1"/>
    <dgm:cxn modelId="{94A59D41-F2B7-4094-AC03-F34B267C8454}" srcId="{08CF3F73-3021-4177-A9F9-C45424CAACB4}" destId="{34937944-00FA-4821-A431-7D0D5B3973B6}" srcOrd="0" destOrd="0" parTransId="{2A6AB8F7-AAE0-4566-83B9-648E7EEEE22A}" sibTransId="{9F46B42A-C896-489D-9D54-23DCB9F78F49}"/>
    <dgm:cxn modelId="{7910CFC9-C1F5-45CD-9D0C-D6D5230463E0}" type="presOf" srcId="{D5E5CAF0-0BD0-4717-A4E6-1DE78AB37C2B}" destId="{44F8D0BE-CA18-4791-ADCD-F74A36D9CB5E}" srcOrd="0" destOrd="0" presId="urn:microsoft.com/office/officeart/2005/8/layout/radial1"/>
    <dgm:cxn modelId="{C8300C90-BD38-4D11-B6DF-0364ECC03F10}" srcId="{34937944-00FA-4821-A431-7D0D5B3973B6}" destId="{8D4C5BCC-9518-489F-8E20-21B5D0360F12}" srcOrd="2" destOrd="0" parTransId="{371A9E33-1DC3-46EC-ACC7-F812147B906D}" sibTransId="{6C7C2FD7-7841-4C3C-8FB7-8FD03C0B1A3A}"/>
    <dgm:cxn modelId="{16E71CD5-4443-4FC3-B4F2-2C44E20D1E1A}" srcId="{34937944-00FA-4821-A431-7D0D5B3973B6}" destId="{3E87B3A5-A55D-46EB-968A-93B62921FE46}" srcOrd="0" destOrd="0" parTransId="{7B350A54-67EF-47BA-A31E-4F76CE42CB78}" sibTransId="{ED49BF0D-84AB-4D1E-8ADD-4151208C3C39}"/>
    <dgm:cxn modelId="{3C85C3D4-61AA-4391-86B4-C96FA6B88937}" srcId="{34937944-00FA-4821-A431-7D0D5B3973B6}" destId="{46691765-81B8-454D-ABC3-D5D3ED3AD644}" srcOrd="3" destOrd="0" parTransId="{D42C75BD-D30E-4FFF-B1E7-F445519A5F02}" sibTransId="{BFB82B43-5C3D-4B49-8DAF-3A48E10EF3FE}"/>
    <dgm:cxn modelId="{E3FCC7B7-F11A-4E2C-B176-6EEAAFAE61E5}" type="presOf" srcId="{8D4C5BCC-9518-489F-8E20-21B5D0360F12}" destId="{C3D59C45-3E9F-41ED-9AB7-3B7C92D75335}" srcOrd="0" destOrd="0" presId="urn:microsoft.com/office/officeart/2005/8/layout/radial1"/>
    <dgm:cxn modelId="{A80DE426-0D60-4F3B-87E0-E48A40ED27B3}" srcId="{34937944-00FA-4821-A431-7D0D5B3973B6}" destId="{1D0CD7CC-3538-40DF-9F6C-0A451636EE53}" srcOrd="1" destOrd="0" parTransId="{1E2C5B9F-39B9-43C7-92D0-DBCE5BFECEF5}" sibTransId="{CD23DCDF-147E-44F2-AFA7-3291694AA818}"/>
    <dgm:cxn modelId="{88F6001C-D8F3-41B6-886F-4BA2FBB69113}" type="presOf" srcId="{1E2C5B9F-39B9-43C7-92D0-DBCE5BFECEF5}" destId="{60709E79-1CE4-4553-B6C8-D412E9B8FEA2}" srcOrd="0" destOrd="0" presId="urn:microsoft.com/office/officeart/2005/8/layout/radial1"/>
    <dgm:cxn modelId="{EFD8DAF8-2EF1-49D6-8F7F-928F4261625F}" type="presOf" srcId="{1D0CD7CC-3538-40DF-9F6C-0A451636EE53}" destId="{D52AB54D-56D6-47AF-9149-81F86D78A093}" srcOrd="0" destOrd="0" presId="urn:microsoft.com/office/officeart/2005/8/layout/radial1"/>
    <dgm:cxn modelId="{8EE83647-DD24-49DA-BDD1-278BAB24A767}" type="presOf" srcId="{D42C75BD-D30E-4FFF-B1E7-F445519A5F02}" destId="{ADD90612-E622-4A9D-A7DC-A1D6DFEE2593}" srcOrd="1" destOrd="0" presId="urn:microsoft.com/office/officeart/2005/8/layout/radial1"/>
    <dgm:cxn modelId="{E1B803B6-F3CE-423C-AB98-9C53ACF663D5}" type="presOf" srcId="{B705A48F-5190-44AE-8958-D793E38A6000}" destId="{E364C0E7-95C4-43A9-8972-3FCBCE819E2E}" srcOrd="0" destOrd="0" presId="urn:microsoft.com/office/officeart/2005/8/layout/radial1"/>
    <dgm:cxn modelId="{C37AA020-A2A4-44B0-AD0A-FB8E2B93C33C}" type="presOf" srcId="{B705A48F-5190-44AE-8958-D793E38A6000}" destId="{36F3E1C9-A345-4938-BEDC-7EC00A92B8B9}" srcOrd="1" destOrd="0" presId="urn:microsoft.com/office/officeart/2005/8/layout/radial1"/>
    <dgm:cxn modelId="{63FD607C-D9D0-4074-B364-597F3AE38DBB}" type="presOf" srcId="{371A9E33-1DC3-46EC-ACC7-F812147B906D}" destId="{2F5AB2FD-CD5B-4C44-B6E5-F13EF24C2508}" srcOrd="0" destOrd="0" presId="urn:microsoft.com/office/officeart/2005/8/layout/radial1"/>
    <dgm:cxn modelId="{00F34C16-CA53-4F3D-86DB-FA8F298AFA42}" type="presOf" srcId="{3E87B3A5-A55D-46EB-968A-93B62921FE46}" destId="{CD03D193-E6DA-461A-B7C1-C84A68165988}" srcOrd="0" destOrd="0" presId="urn:microsoft.com/office/officeart/2005/8/layout/radial1"/>
    <dgm:cxn modelId="{CAA831A6-4A86-4BE8-82BA-CB4796F65586}" srcId="{34937944-00FA-4821-A431-7D0D5B3973B6}" destId="{D5E5CAF0-0BD0-4717-A4E6-1DE78AB37C2B}" srcOrd="4" destOrd="0" parTransId="{B705A48F-5190-44AE-8958-D793E38A6000}" sibTransId="{1D226D9A-ED8A-4B44-83F5-FD1F36FC256F}"/>
    <dgm:cxn modelId="{E495C4BB-F1AC-4140-A134-2C5FE7D33DB7}" type="presOf" srcId="{7B350A54-67EF-47BA-A31E-4F76CE42CB78}" destId="{B4C475BD-0FB9-4CBE-814B-25485305C6B3}" srcOrd="1" destOrd="0" presId="urn:microsoft.com/office/officeart/2005/8/layout/radial1"/>
    <dgm:cxn modelId="{999EF6D4-B1F0-40DB-B1B9-11ECC5F13E80}" type="presOf" srcId="{1E2C5B9F-39B9-43C7-92D0-DBCE5BFECEF5}" destId="{043E6A48-271F-416B-87C2-0D3DAF38A4C2}" srcOrd="1" destOrd="0" presId="urn:microsoft.com/office/officeart/2005/8/layout/radial1"/>
    <dgm:cxn modelId="{D1B36720-3BE3-4AF6-9DC2-CA3170A792EE}" type="presOf" srcId="{46691765-81B8-454D-ABC3-D5D3ED3AD644}" destId="{24BB6325-F57D-479C-9912-E706EB5BBF30}" srcOrd="0" destOrd="0" presId="urn:microsoft.com/office/officeart/2005/8/layout/radial1"/>
    <dgm:cxn modelId="{30103242-AEFA-42AB-AD5F-CDBB9B2C3B6D}" type="presOf" srcId="{371A9E33-1DC3-46EC-ACC7-F812147B906D}" destId="{C71978BC-EDEA-47E2-B918-50C7AEED392A}" srcOrd="1" destOrd="0" presId="urn:microsoft.com/office/officeart/2005/8/layout/radial1"/>
    <dgm:cxn modelId="{BFE3AC0D-70E2-49B2-814C-3F0F2683EDE6}" type="presOf" srcId="{D42C75BD-D30E-4FFF-B1E7-F445519A5F02}" destId="{59DE4900-E387-4BE5-8072-279F0D0C592A}" srcOrd="0" destOrd="0" presId="urn:microsoft.com/office/officeart/2005/8/layout/radial1"/>
    <dgm:cxn modelId="{79DAAAD8-ACDC-46C0-B196-CFB34063BA1C}" type="presOf" srcId="{34937944-00FA-4821-A431-7D0D5B3973B6}" destId="{05294F6F-D06B-4F68-9CF6-426E325BB5B9}" srcOrd="0" destOrd="0" presId="urn:microsoft.com/office/officeart/2005/8/layout/radial1"/>
    <dgm:cxn modelId="{C80C2DDB-F317-4E3C-9738-7DE9F1061CD5}" type="presOf" srcId="{7B350A54-67EF-47BA-A31E-4F76CE42CB78}" destId="{628D5140-4EA6-4405-A345-8E4A00047B69}" srcOrd="0" destOrd="0" presId="urn:microsoft.com/office/officeart/2005/8/layout/radial1"/>
    <dgm:cxn modelId="{CC839050-EE56-4A42-8050-973043935511}" type="presParOf" srcId="{3899B2D9-088D-4E07-9266-9102E6AB38DA}" destId="{05294F6F-D06B-4F68-9CF6-426E325BB5B9}" srcOrd="0" destOrd="0" presId="urn:microsoft.com/office/officeart/2005/8/layout/radial1"/>
    <dgm:cxn modelId="{DF0D433D-F968-4193-AEFE-8D101B39B477}" type="presParOf" srcId="{3899B2D9-088D-4E07-9266-9102E6AB38DA}" destId="{628D5140-4EA6-4405-A345-8E4A00047B69}" srcOrd="1" destOrd="0" presId="urn:microsoft.com/office/officeart/2005/8/layout/radial1"/>
    <dgm:cxn modelId="{EDBB9029-6799-44B8-B015-27A453C2EE27}" type="presParOf" srcId="{628D5140-4EA6-4405-A345-8E4A00047B69}" destId="{B4C475BD-0FB9-4CBE-814B-25485305C6B3}" srcOrd="0" destOrd="0" presId="urn:microsoft.com/office/officeart/2005/8/layout/radial1"/>
    <dgm:cxn modelId="{D4B91BDD-CF0C-4C37-BED5-AA4997B0404C}" type="presParOf" srcId="{3899B2D9-088D-4E07-9266-9102E6AB38DA}" destId="{CD03D193-E6DA-461A-B7C1-C84A68165988}" srcOrd="2" destOrd="0" presId="urn:microsoft.com/office/officeart/2005/8/layout/radial1"/>
    <dgm:cxn modelId="{EBF0C737-3B87-4050-B88C-1AB917A7AD3A}" type="presParOf" srcId="{3899B2D9-088D-4E07-9266-9102E6AB38DA}" destId="{60709E79-1CE4-4553-B6C8-D412E9B8FEA2}" srcOrd="3" destOrd="0" presId="urn:microsoft.com/office/officeart/2005/8/layout/radial1"/>
    <dgm:cxn modelId="{C0A3FC05-0A1B-463D-814F-A7FBFF9F8BCB}" type="presParOf" srcId="{60709E79-1CE4-4553-B6C8-D412E9B8FEA2}" destId="{043E6A48-271F-416B-87C2-0D3DAF38A4C2}" srcOrd="0" destOrd="0" presId="urn:microsoft.com/office/officeart/2005/8/layout/radial1"/>
    <dgm:cxn modelId="{3E315BD6-B145-49F0-A0F8-AE7C82974F01}" type="presParOf" srcId="{3899B2D9-088D-4E07-9266-9102E6AB38DA}" destId="{D52AB54D-56D6-47AF-9149-81F86D78A093}" srcOrd="4" destOrd="0" presId="urn:microsoft.com/office/officeart/2005/8/layout/radial1"/>
    <dgm:cxn modelId="{F5CB4FAB-A2C2-44C3-BEA6-3540E766DDA4}" type="presParOf" srcId="{3899B2D9-088D-4E07-9266-9102E6AB38DA}" destId="{2F5AB2FD-CD5B-4C44-B6E5-F13EF24C2508}" srcOrd="5" destOrd="0" presId="urn:microsoft.com/office/officeart/2005/8/layout/radial1"/>
    <dgm:cxn modelId="{31F04A17-CDE8-44E0-9C39-5D09A67EBC50}" type="presParOf" srcId="{2F5AB2FD-CD5B-4C44-B6E5-F13EF24C2508}" destId="{C71978BC-EDEA-47E2-B918-50C7AEED392A}" srcOrd="0" destOrd="0" presId="urn:microsoft.com/office/officeart/2005/8/layout/radial1"/>
    <dgm:cxn modelId="{4DD8D241-209C-4218-A8E4-761500E26020}" type="presParOf" srcId="{3899B2D9-088D-4E07-9266-9102E6AB38DA}" destId="{C3D59C45-3E9F-41ED-9AB7-3B7C92D75335}" srcOrd="6" destOrd="0" presId="urn:microsoft.com/office/officeart/2005/8/layout/radial1"/>
    <dgm:cxn modelId="{94FADD23-CA80-4EFD-BD6D-139B6F2BCEDF}" type="presParOf" srcId="{3899B2D9-088D-4E07-9266-9102E6AB38DA}" destId="{59DE4900-E387-4BE5-8072-279F0D0C592A}" srcOrd="7" destOrd="0" presId="urn:microsoft.com/office/officeart/2005/8/layout/radial1"/>
    <dgm:cxn modelId="{CBCDF3BF-C31D-49DC-9146-C87B1EBC0AF1}" type="presParOf" srcId="{59DE4900-E387-4BE5-8072-279F0D0C592A}" destId="{ADD90612-E622-4A9D-A7DC-A1D6DFEE2593}" srcOrd="0" destOrd="0" presId="urn:microsoft.com/office/officeart/2005/8/layout/radial1"/>
    <dgm:cxn modelId="{EBF4A862-2FAA-4B27-8A40-7A9C08F6CDB3}" type="presParOf" srcId="{3899B2D9-088D-4E07-9266-9102E6AB38DA}" destId="{24BB6325-F57D-479C-9912-E706EB5BBF30}" srcOrd="8" destOrd="0" presId="urn:microsoft.com/office/officeart/2005/8/layout/radial1"/>
    <dgm:cxn modelId="{231A3BF8-8A7A-457D-B212-88D378EE0B4D}" type="presParOf" srcId="{3899B2D9-088D-4E07-9266-9102E6AB38DA}" destId="{E364C0E7-95C4-43A9-8972-3FCBCE819E2E}" srcOrd="9" destOrd="0" presId="urn:microsoft.com/office/officeart/2005/8/layout/radial1"/>
    <dgm:cxn modelId="{7055626F-66F6-48E1-AF4A-C77D268BD8F7}" type="presParOf" srcId="{E364C0E7-95C4-43A9-8972-3FCBCE819E2E}" destId="{36F3E1C9-A345-4938-BEDC-7EC00A92B8B9}" srcOrd="0" destOrd="0" presId="urn:microsoft.com/office/officeart/2005/8/layout/radial1"/>
    <dgm:cxn modelId="{F24F1248-F831-4154-B05E-FD0F3D858546}" type="presParOf" srcId="{3899B2D9-088D-4E07-9266-9102E6AB38DA}" destId="{44F8D0BE-CA18-4791-ADCD-F74A36D9CB5E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AAE5C9-5C0D-4179-A84C-CF8389F3F085}" type="doc">
      <dgm:prSet loTypeId="urn:microsoft.com/office/officeart/2005/8/layout/hierarchy4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B3835DE2-23B8-4147-AF92-4C264B36897F}">
      <dgm:prSet phldrT="[Texte]"/>
      <dgm:spPr>
        <a:solidFill>
          <a:schemeClr val="accent4"/>
        </a:solidFill>
      </dgm:spPr>
      <dgm:t>
        <a:bodyPr/>
        <a:lstStyle/>
        <a:p>
          <a:r>
            <a:rPr lang="fr-FR" dirty="0"/>
            <a:t>Remédiation cognitive</a:t>
          </a:r>
        </a:p>
      </dgm:t>
    </dgm:pt>
    <dgm:pt modelId="{E9263EB7-10B5-44D3-AA11-0E89E5339D34}" type="parTrans" cxnId="{9FBFCDC3-F54A-4BB9-BEA2-68B627EC7AD4}">
      <dgm:prSet/>
      <dgm:spPr/>
      <dgm:t>
        <a:bodyPr/>
        <a:lstStyle/>
        <a:p>
          <a:endParaRPr lang="fr-FR"/>
        </a:p>
      </dgm:t>
    </dgm:pt>
    <dgm:pt modelId="{DDDD4487-F586-443C-A9A3-11251A1A0D3E}" type="sibTrans" cxnId="{9FBFCDC3-F54A-4BB9-BEA2-68B627EC7AD4}">
      <dgm:prSet/>
      <dgm:spPr/>
      <dgm:t>
        <a:bodyPr/>
        <a:lstStyle/>
        <a:p>
          <a:endParaRPr lang="fr-FR"/>
        </a:p>
      </dgm:t>
    </dgm:pt>
    <dgm:pt modelId="{17DCE86B-6C37-4038-8441-0E1C858C6161}">
      <dgm:prSet phldrT="[Texte]"/>
      <dgm:spPr>
        <a:solidFill>
          <a:schemeClr val="accent5"/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IPT</a:t>
          </a:r>
        </a:p>
      </dgm:t>
    </dgm:pt>
    <dgm:pt modelId="{209085D5-6AB6-4F56-AF55-55DF64A599D2}" type="parTrans" cxnId="{90CFF3F9-311F-42FB-BFB2-6326753CC0AD}">
      <dgm:prSet/>
      <dgm:spPr/>
      <dgm:t>
        <a:bodyPr/>
        <a:lstStyle/>
        <a:p>
          <a:endParaRPr lang="fr-FR"/>
        </a:p>
      </dgm:t>
    </dgm:pt>
    <dgm:pt modelId="{8361A5A9-2877-4798-9BE0-48EBBC0FD954}" type="sibTrans" cxnId="{90CFF3F9-311F-42FB-BFB2-6326753CC0AD}">
      <dgm:prSet/>
      <dgm:spPr/>
      <dgm:t>
        <a:bodyPr/>
        <a:lstStyle/>
        <a:p>
          <a:endParaRPr lang="fr-FR"/>
        </a:p>
      </dgm:t>
    </dgm:pt>
    <dgm:pt modelId="{A2612169-21B1-4AB0-98AC-04EECC5ED425}">
      <dgm:prSet phldrT="[Texte]" custT="1"/>
      <dgm:spPr/>
      <dgm:t>
        <a:bodyPr/>
        <a:lstStyle/>
        <a:p>
          <a:r>
            <a:rPr lang="fr-FR" sz="3100" dirty="0">
              <a:solidFill>
                <a:schemeClr val="tx1"/>
              </a:solidFill>
            </a:rPr>
            <a:t>Self</a:t>
          </a:r>
        </a:p>
        <a:p>
          <a:r>
            <a:rPr lang="fr-FR" sz="3100" dirty="0" err="1">
              <a:solidFill>
                <a:schemeClr val="tx1"/>
              </a:solidFill>
            </a:rPr>
            <a:t>Remed</a:t>
          </a:r>
          <a:r>
            <a:rPr lang="fr-FR" sz="3100" dirty="0">
              <a:solidFill>
                <a:schemeClr val="tx1"/>
              </a:solidFill>
            </a:rPr>
            <a:t> </a:t>
          </a:r>
        </a:p>
        <a:p>
          <a:r>
            <a:rPr lang="fr-FR" sz="1400" i="1" dirty="0">
              <a:solidFill>
                <a:schemeClr val="tx1"/>
              </a:solidFill>
            </a:rPr>
            <a:t>(en cours)</a:t>
          </a:r>
        </a:p>
      </dgm:t>
    </dgm:pt>
    <dgm:pt modelId="{D790A793-E1D8-4522-A5B5-1F452DD90A72}" type="parTrans" cxnId="{40EA0AC1-C734-43ED-A656-2ECCAE6DC222}">
      <dgm:prSet/>
      <dgm:spPr/>
      <dgm:t>
        <a:bodyPr/>
        <a:lstStyle/>
        <a:p>
          <a:endParaRPr lang="fr-FR"/>
        </a:p>
      </dgm:t>
    </dgm:pt>
    <dgm:pt modelId="{1CD3587D-8F1A-47BF-B770-93448105D50B}" type="sibTrans" cxnId="{40EA0AC1-C734-43ED-A656-2ECCAE6DC222}">
      <dgm:prSet/>
      <dgm:spPr/>
      <dgm:t>
        <a:bodyPr/>
        <a:lstStyle/>
        <a:p>
          <a:endParaRPr lang="fr-FR"/>
        </a:p>
      </dgm:t>
    </dgm:pt>
    <dgm:pt modelId="{D642622A-46D1-4CC8-8531-F9FC57C135E4}">
      <dgm:prSet phldrT="[Texte]" custT="1"/>
      <dgm:spPr/>
      <dgm:t>
        <a:bodyPr/>
        <a:lstStyle/>
        <a:p>
          <a:r>
            <a:rPr lang="fr-FR" sz="3700" dirty="0">
              <a:solidFill>
                <a:schemeClr val="tx1"/>
              </a:solidFill>
            </a:rPr>
            <a:t>CRT </a:t>
          </a:r>
        </a:p>
        <a:p>
          <a:r>
            <a:rPr lang="fr-FR" sz="1400" i="1" dirty="0">
              <a:solidFill>
                <a:schemeClr val="tx1"/>
              </a:solidFill>
            </a:rPr>
            <a:t>(en cours)</a:t>
          </a:r>
          <a:endParaRPr lang="fr-FR" sz="1400" dirty="0">
            <a:solidFill>
              <a:schemeClr val="tx1"/>
            </a:solidFill>
          </a:endParaRPr>
        </a:p>
      </dgm:t>
    </dgm:pt>
    <dgm:pt modelId="{10119C5A-C515-4897-9659-3EF8AD660D4E}" type="parTrans" cxnId="{91FABAC7-6E58-40AE-9E2B-691303666DA5}">
      <dgm:prSet/>
      <dgm:spPr/>
      <dgm:t>
        <a:bodyPr/>
        <a:lstStyle/>
        <a:p>
          <a:endParaRPr lang="fr-FR"/>
        </a:p>
      </dgm:t>
    </dgm:pt>
    <dgm:pt modelId="{42209AAC-6806-4114-B28B-C9EF7E6C5657}" type="sibTrans" cxnId="{91FABAC7-6E58-40AE-9E2B-691303666DA5}">
      <dgm:prSet/>
      <dgm:spPr/>
      <dgm:t>
        <a:bodyPr/>
        <a:lstStyle/>
        <a:p>
          <a:endParaRPr lang="fr-FR"/>
        </a:p>
      </dgm:t>
    </dgm:pt>
    <dgm:pt modelId="{9510B1A7-6C89-40A4-B772-53B79FCEAEE2}">
      <dgm:prSet phldrT="[Texte]"/>
      <dgm:spPr>
        <a:solidFill>
          <a:schemeClr val="accent5"/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Tom Remed</a:t>
          </a:r>
        </a:p>
      </dgm:t>
    </dgm:pt>
    <dgm:pt modelId="{CAFA99AB-1C2F-4E91-AEBE-D7231BD6E737}" type="parTrans" cxnId="{69A83B30-A179-43F9-8B97-04CFDE6FC750}">
      <dgm:prSet/>
      <dgm:spPr/>
      <dgm:t>
        <a:bodyPr/>
        <a:lstStyle/>
        <a:p>
          <a:endParaRPr lang="fr-FR"/>
        </a:p>
      </dgm:t>
    </dgm:pt>
    <dgm:pt modelId="{C606C35F-297B-4673-8C21-E786D9306337}" type="sibTrans" cxnId="{69A83B30-A179-43F9-8B97-04CFDE6FC750}">
      <dgm:prSet/>
      <dgm:spPr/>
      <dgm:t>
        <a:bodyPr/>
        <a:lstStyle/>
        <a:p>
          <a:endParaRPr lang="fr-FR"/>
        </a:p>
      </dgm:t>
    </dgm:pt>
    <dgm:pt modelId="{D1AEAD6B-6EDB-4C1F-811B-7476F10E7B52}">
      <dgm:prSet phldrT="[Texte]" custT="1"/>
      <dgm:spPr/>
      <dgm:t>
        <a:bodyPr/>
        <a:lstStyle/>
        <a:p>
          <a:r>
            <a:rPr lang="fr-FR" sz="2500" dirty="0">
              <a:solidFill>
                <a:schemeClr val="tx1"/>
              </a:solidFill>
            </a:rPr>
            <a:t>RECOS</a:t>
          </a:r>
        </a:p>
        <a:p>
          <a:r>
            <a:rPr lang="fr-FR" sz="1400" i="1" dirty="0">
              <a:solidFill>
                <a:schemeClr val="tx1"/>
              </a:solidFill>
            </a:rPr>
            <a:t>(Partenariat CRISALID-HDF)</a:t>
          </a:r>
        </a:p>
      </dgm:t>
    </dgm:pt>
    <dgm:pt modelId="{CBCD5186-24CC-4FE5-A77D-BA2EF0EE7E88}" type="parTrans" cxnId="{A81F8C63-2212-4B73-83BE-CA7159BFBDB5}">
      <dgm:prSet/>
      <dgm:spPr/>
      <dgm:t>
        <a:bodyPr/>
        <a:lstStyle/>
        <a:p>
          <a:endParaRPr lang="fr-FR"/>
        </a:p>
      </dgm:t>
    </dgm:pt>
    <dgm:pt modelId="{AA6356CE-8FE5-4821-9A0E-1DECF165A7F2}" type="sibTrans" cxnId="{A81F8C63-2212-4B73-83BE-CA7159BFBDB5}">
      <dgm:prSet/>
      <dgm:spPr/>
      <dgm:t>
        <a:bodyPr/>
        <a:lstStyle/>
        <a:p>
          <a:endParaRPr lang="fr-FR"/>
        </a:p>
      </dgm:t>
    </dgm:pt>
    <dgm:pt modelId="{2C61A206-69DA-4EA0-B8E1-1AB1AC3ADF2D}">
      <dgm:prSet custT="1"/>
      <dgm:spPr>
        <a:solidFill>
          <a:schemeClr val="accent5"/>
        </a:solidFill>
      </dgm:spPr>
      <dgm:t>
        <a:bodyPr/>
        <a:lstStyle/>
        <a:p>
          <a:r>
            <a:rPr lang="fr-FR" sz="2800" dirty="0">
              <a:solidFill>
                <a:schemeClr val="tx1"/>
              </a:solidFill>
            </a:rPr>
            <a:t>Cog</a:t>
          </a:r>
        </a:p>
        <a:p>
          <a:r>
            <a:rPr lang="fr-FR" sz="2800" dirty="0" err="1">
              <a:solidFill>
                <a:schemeClr val="tx1"/>
              </a:solidFill>
            </a:rPr>
            <a:t>Remed</a:t>
          </a:r>
          <a:endParaRPr lang="fr-FR" sz="2800" dirty="0">
            <a:solidFill>
              <a:schemeClr val="tx1"/>
            </a:solidFill>
          </a:endParaRPr>
        </a:p>
        <a:p>
          <a:r>
            <a:rPr lang="fr-FR" sz="1400" i="1" dirty="0">
              <a:solidFill>
                <a:schemeClr val="tx1"/>
              </a:solidFill>
            </a:rPr>
            <a:t>(en cours)</a:t>
          </a:r>
          <a:endParaRPr lang="fr-FR" sz="1400" dirty="0">
            <a:solidFill>
              <a:schemeClr val="tx1"/>
            </a:solidFill>
          </a:endParaRPr>
        </a:p>
      </dgm:t>
    </dgm:pt>
    <dgm:pt modelId="{F6626F79-7A0D-42FB-9FF3-94133E5155C1}" type="parTrans" cxnId="{C0782594-4A87-421F-A733-F314613BF3A6}">
      <dgm:prSet/>
      <dgm:spPr/>
      <dgm:t>
        <a:bodyPr/>
        <a:lstStyle/>
        <a:p>
          <a:endParaRPr lang="fr-FR"/>
        </a:p>
      </dgm:t>
    </dgm:pt>
    <dgm:pt modelId="{C3073C17-588C-4079-B738-034C8D3344CB}" type="sibTrans" cxnId="{C0782594-4A87-421F-A733-F314613BF3A6}">
      <dgm:prSet/>
      <dgm:spPr/>
      <dgm:t>
        <a:bodyPr/>
        <a:lstStyle/>
        <a:p>
          <a:endParaRPr lang="fr-FR"/>
        </a:p>
      </dgm:t>
    </dgm:pt>
    <dgm:pt modelId="{0A2E08F9-E6C5-4211-BD63-CA1018A51B70}" type="pres">
      <dgm:prSet presAssocID="{73AAE5C9-5C0D-4179-A84C-CF8389F3F08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E4F25E78-ABF1-48C6-B81F-83BC02C47242}" type="pres">
      <dgm:prSet presAssocID="{B3835DE2-23B8-4147-AF92-4C264B36897F}" presName="vertOne" presStyleCnt="0"/>
      <dgm:spPr/>
    </dgm:pt>
    <dgm:pt modelId="{042EE9A7-6555-4E66-BB46-772AEC04D038}" type="pres">
      <dgm:prSet presAssocID="{B3835DE2-23B8-4147-AF92-4C264B36897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1C930C1-AFC2-47DB-A974-AE967F488890}" type="pres">
      <dgm:prSet presAssocID="{B3835DE2-23B8-4147-AF92-4C264B36897F}" presName="parTransOne" presStyleCnt="0"/>
      <dgm:spPr/>
    </dgm:pt>
    <dgm:pt modelId="{6D916526-1E6C-4AFE-8E64-F1E52312DAAD}" type="pres">
      <dgm:prSet presAssocID="{B3835DE2-23B8-4147-AF92-4C264B36897F}" presName="horzOne" presStyleCnt="0"/>
      <dgm:spPr/>
    </dgm:pt>
    <dgm:pt modelId="{2C6A0D15-1F43-45EA-A492-20C1F25F8091}" type="pres">
      <dgm:prSet presAssocID="{17DCE86B-6C37-4038-8441-0E1C858C6161}" presName="vertTwo" presStyleCnt="0"/>
      <dgm:spPr/>
    </dgm:pt>
    <dgm:pt modelId="{1CAD51FE-0BDE-426C-A979-5E3F69D389FC}" type="pres">
      <dgm:prSet presAssocID="{17DCE86B-6C37-4038-8441-0E1C858C6161}" presName="txTwo" presStyleLbl="node2" presStyleIdx="0" presStyleCnt="3" custScaleX="47201" custScaleY="10057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71F6816-D83D-42E7-AE94-B70AE2B5A6AF}" type="pres">
      <dgm:prSet presAssocID="{17DCE86B-6C37-4038-8441-0E1C858C6161}" presName="parTransTwo" presStyleCnt="0"/>
      <dgm:spPr/>
    </dgm:pt>
    <dgm:pt modelId="{1DDDD399-7A9B-4FA1-B33E-53899E6DBE2C}" type="pres">
      <dgm:prSet presAssocID="{17DCE86B-6C37-4038-8441-0E1C858C6161}" presName="horzTwo" presStyleCnt="0"/>
      <dgm:spPr/>
    </dgm:pt>
    <dgm:pt modelId="{D9C26C1E-1627-4C18-A76E-80DD8565B05C}" type="pres">
      <dgm:prSet presAssocID="{A2612169-21B1-4AB0-98AC-04EECC5ED425}" presName="vertThree" presStyleCnt="0"/>
      <dgm:spPr/>
    </dgm:pt>
    <dgm:pt modelId="{EAFB9821-5891-4556-BA46-48D28AA04645}" type="pres">
      <dgm:prSet presAssocID="{A2612169-21B1-4AB0-98AC-04EECC5ED425}" presName="txThree" presStyleLbl="node3" presStyleIdx="0" presStyleCnt="3" custLinFactNeighborX="51775" custLinFactNeighborY="-46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92011DA-61AF-4EB4-AD20-14764F15DC0D}" type="pres">
      <dgm:prSet presAssocID="{A2612169-21B1-4AB0-98AC-04EECC5ED425}" presName="horzThree" presStyleCnt="0"/>
      <dgm:spPr/>
    </dgm:pt>
    <dgm:pt modelId="{25331625-1AB2-474D-8F55-CC5E70A71AE4}" type="pres">
      <dgm:prSet presAssocID="{1CD3587D-8F1A-47BF-B770-93448105D50B}" presName="sibSpaceThree" presStyleCnt="0"/>
      <dgm:spPr/>
    </dgm:pt>
    <dgm:pt modelId="{96E32534-08D3-433D-8381-AC951B50D148}" type="pres">
      <dgm:prSet presAssocID="{D642622A-46D1-4CC8-8531-F9FC57C135E4}" presName="vertThree" presStyleCnt="0"/>
      <dgm:spPr/>
    </dgm:pt>
    <dgm:pt modelId="{EE515073-CA9A-4AE4-9164-7B29CB452570}" type="pres">
      <dgm:prSet presAssocID="{D642622A-46D1-4CC8-8531-F9FC57C135E4}" presName="txThree" presStyleLbl="node3" presStyleIdx="1" presStyleCnt="3" custLinFactNeighborX="69350" custLinFactNeighborY="-153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D714D11-623F-45ED-A021-7145C9B79415}" type="pres">
      <dgm:prSet presAssocID="{D642622A-46D1-4CC8-8531-F9FC57C135E4}" presName="horzThree" presStyleCnt="0"/>
      <dgm:spPr/>
    </dgm:pt>
    <dgm:pt modelId="{F7E04A89-DF54-4658-98B5-2039E2B547BD}" type="pres">
      <dgm:prSet presAssocID="{8361A5A9-2877-4798-9BE0-48EBBC0FD954}" presName="sibSpaceTwo" presStyleCnt="0"/>
      <dgm:spPr/>
    </dgm:pt>
    <dgm:pt modelId="{20B34332-B837-45F5-98FF-9DB0D45A8949}" type="pres">
      <dgm:prSet presAssocID="{9510B1A7-6C89-40A4-B772-53B79FCEAEE2}" presName="vertTwo" presStyleCnt="0"/>
      <dgm:spPr/>
    </dgm:pt>
    <dgm:pt modelId="{21900095-C79E-441B-BFE0-7B1980093785}" type="pres">
      <dgm:prSet presAssocID="{9510B1A7-6C89-40A4-B772-53B79FCEAEE2}" presName="txTwo" presStyleLbl="node2" presStyleIdx="1" presStyleCnt="3" custLinFactNeighborX="-38475" custLinFactNeighborY="-1910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B5DBFCD-8E89-460B-A842-F4E9469EE161}" type="pres">
      <dgm:prSet presAssocID="{9510B1A7-6C89-40A4-B772-53B79FCEAEE2}" presName="parTransTwo" presStyleCnt="0"/>
      <dgm:spPr/>
    </dgm:pt>
    <dgm:pt modelId="{875E771E-C399-4BDF-BE26-918AC8C9860B}" type="pres">
      <dgm:prSet presAssocID="{9510B1A7-6C89-40A4-B772-53B79FCEAEE2}" presName="horzTwo" presStyleCnt="0"/>
      <dgm:spPr/>
    </dgm:pt>
    <dgm:pt modelId="{D1CA1EBF-EC86-467C-9805-DB9568F8594D}" type="pres">
      <dgm:prSet presAssocID="{D1AEAD6B-6EDB-4C1F-811B-7476F10E7B52}" presName="vertThree" presStyleCnt="0"/>
      <dgm:spPr/>
    </dgm:pt>
    <dgm:pt modelId="{1B7580C4-0446-4578-93EB-C0F5D153EBAC}" type="pres">
      <dgm:prSet presAssocID="{D1AEAD6B-6EDB-4C1F-811B-7476F10E7B52}" presName="txThree" presStyleLbl="node3" presStyleIdx="2" presStyleCnt="3" custLinFactNeighborX="8502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D79234D-2F11-427E-A19A-8F245F0518F5}" type="pres">
      <dgm:prSet presAssocID="{D1AEAD6B-6EDB-4C1F-811B-7476F10E7B52}" presName="horzThree" presStyleCnt="0"/>
      <dgm:spPr/>
    </dgm:pt>
    <dgm:pt modelId="{599205DD-36CA-403D-B3B1-74D48EF87CE3}" type="pres">
      <dgm:prSet presAssocID="{C606C35F-297B-4673-8C21-E786D9306337}" presName="sibSpaceTwo" presStyleCnt="0"/>
      <dgm:spPr/>
    </dgm:pt>
    <dgm:pt modelId="{55E12FD4-AF51-4725-89C1-8AE1773F1E42}" type="pres">
      <dgm:prSet presAssocID="{2C61A206-69DA-4EA0-B8E1-1AB1AC3ADF2D}" presName="vertTwo" presStyleCnt="0"/>
      <dgm:spPr/>
    </dgm:pt>
    <dgm:pt modelId="{93CCF66F-3A1D-4F63-89CA-8F552C59903C}" type="pres">
      <dgm:prSet presAssocID="{2C61A206-69DA-4EA0-B8E1-1AB1AC3ADF2D}" presName="txTwo" presStyleLbl="node2" presStyleIdx="2" presStyleCnt="3" custLinFactNeighborX="-24700" custLinFactNeighborY="-41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3EBB1A3-2335-478B-87F8-23E1598EF0F2}" type="pres">
      <dgm:prSet presAssocID="{2C61A206-69DA-4EA0-B8E1-1AB1AC3ADF2D}" presName="horzTwo" presStyleCnt="0"/>
      <dgm:spPr/>
    </dgm:pt>
  </dgm:ptLst>
  <dgm:cxnLst>
    <dgm:cxn modelId="{22537889-589A-4974-B223-9DEC801EB524}" type="presOf" srcId="{9510B1A7-6C89-40A4-B772-53B79FCEAEE2}" destId="{21900095-C79E-441B-BFE0-7B1980093785}" srcOrd="0" destOrd="0" presId="urn:microsoft.com/office/officeart/2005/8/layout/hierarchy4"/>
    <dgm:cxn modelId="{AE7CE94E-9BC6-44F1-8D13-82A3982A8DF7}" type="presOf" srcId="{D642622A-46D1-4CC8-8531-F9FC57C135E4}" destId="{EE515073-CA9A-4AE4-9164-7B29CB452570}" srcOrd="0" destOrd="0" presId="urn:microsoft.com/office/officeart/2005/8/layout/hierarchy4"/>
    <dgm:cxn modelId="{C0782594-4A87-421F-A733-F314613BF3A6}" srcId="{B3835DE2-23B8-4147-AF92-4C264B36897F}" destId="{2C61A206-69DA-4EA0-B8E1-1AB1AC3ADF2D}" srcOrd="2" destOrd="0" parTransId="{F6626F79-7A0D-42FB-9FF3-94133E5155C1}" sibTransId="{C3073C17-588C-4079-B738-034C8D3344CB}"/>
    <dgm:cxn modelId="{9FBFCDC3-F54A-4BB9-BEA2-68B627EC7AD4}" srcId="{73AAE5C9-5C0D-4179-A84C-CF8389F3F085}" destId="{B3835DE2-23B8-4147-AF92-4C264B36897F}" srcOrd="0" destOrd="0" parTransId="{E9263EB7-10B5-44D3-AA11-0E89E5339D34}" sibTransId="{DDDD4487-F586-443C-A9A3-11251A1A0D3E}"/>
    <dgm:cxn modelId="{3E1C8B19-E67B-40F6-B469-73E7D857730E}" type="presOf" srcId="{A2612169-21B1-4AB0-98AC-04EECC5ED425}" destId="{EAFB9821-5891-4556-BA46-48D28AA04645}" srcOrd="0" destOrd="0" presId="urn:microsoft.com/office/officeart/2005/8/layout/hierarchy4"/>
    <dgm:cxn modelId="{91FABAC7-6E58-40AE-9E2B-691303666DA5}" srcId="{17DCE86B-6C37-4038-8441-0E1C858C6161}" destId="{D642622A-46D1-4CC8-8531-F9FC57C135E4}" srcOrd="1" destOrd="0" parTransId="{10119C5A-C515-4897-9659-3EF8AD660D4E}" sibTransId="{42209AAC-6806-4114-B28B-C9EF7E6C5657}"/>
    <dgm:cxn modelId="{F533BED4-4E21-4E6F-B03B-9C08C34EE474}" type="presOf" srcId="{B3835DE2-23B8-4147-AF92-4C264B36897F}" destId="{042EE9A7-6555-4E66-BB46-772AEC04D038}" srcOrd="0" destOrd="0" presId="urn:microsoft.com/office/officeart/2005/8/layout/hierarchy4"/>
    <dgm:cxn modelId="{682737C4-2AB5-4E8B-A386-2F89C61C9477}" type="presOf" srcId="{2C61A206-69DA-4EA0-B8E1-1AB1AC3ADF2D}" destId="{93CCF66F-3A1D-4F63-89CA-8F552C59903C}" srcOrd="0" destOrd="0" presId="urn:microsoft.com/office/officeart/2005/8/layout/hierarchy4"/>
    <dgm:cxn modelId="{943F57DC-4E70-4F38-9816-E835D0D81E08}" type="presOf" srcId="{17DCE86B-6C37-4038-8441-0E1C858C6161}" destId="{1CAD51FE-0BDE-426C-A979-5E3F69D389FC}" srcOrd="0" destOrd="0" presId="urn:microsoft.com/office/officeart/2005/8/layout/hierarchy4"/>
    <dgm:cxn modelId="{A81F8C63-2212-4B73-83BE-CA7159BFBDB5}" srcId="{9510B1A7-6C89-40A4-B772-53B79FCEAEE2}" destId="{D1AEAD6B-6EDB-4C1F-811B-7476F10E7B52}" srcOrd="0" destOrd="0" parTransId="{CBCD5186-24CC-4FE5-A77D-BA2EF0EE7E88}" sibTransId="{AA6356CE-8FE5-4821-9A0E-1DECF165A7F2}"/>
    <dgm:cxn modelId="{69A83B30-A179-43F9-8B97-04CFDE6FC750}" srcId="{B3835DE2-23B8-4147-AF92-4C264B36897F}" destId="{9510B1A7-6C89-40A4-B772-53B79FCEAEE2}" srcOrd="1" destOrd="0" parTransId="{CAFA99AB-1C2F-4E91-AEBE-D7231BD6E737}" sibTransId="{C606C35F-297B-4673-8C21-E786D9306337}"/>
    <dgm:cxn modelId="{B559CEC4-7D7D-4CDA-BF4E-34F025789A00}" type="presOf" srcId="{73AAE5C9-5C0D-4179-A84C-CF8389F3F085}" destId="{0A2E08F9-E6C5-4211-BD63-CA1018A51B70}" srcOrd="0" destOrd="0" presId="urn:microsoft.com/office/officeart/2005/8/layout/hierarchy4"/>
    <dgm:cxn modelId="{40EA0AC1-C734-43ED-A656-2ECCAE6DC222}" srcId="{17DCE86B-6C37-4038-8441-0E1C858C6161}" destId="{A2612169-21B1-4AB0-98AC-04EECC5ED425}" srcOrd="0" destOrd="0" parTransId="{D790A793-E1D8-4522-A5B5-1F452DD90A72}" sibTransId="{1CD3587D-8F1A-47BF-B770-93448105D50B}"/>
    <dgm:cxn modelId="{B6C1F1D8-3547-4D2C-B0F4-8551EEE785AA}" type="presOf" srcId="{D1AEAD6B-6EDB-4C1F-811B-7476F10E7B52}" destId="{1B7580C4-0446-4578-93EB-C0F5D153EBAC}" srcOrd="0" destOrd="0" presId="urn:microsoft.com/office/officeart/2005/8/layout/hierarchy4"/>
    <dgm:cxn modelId="{90CFF3F9-311F-42FB-BFB2-6326753CC0AD}" srcId="{B3835DE2-23B8-4147-AF92-4C264B36897F}" destId="{17DCE86B-6C37-4038-8441-0E1C858C6161}" srcOrd="0" destOrd="0" parTransId="{209085D5-6AB6-4F56-AF55-55DF64A599D2}" sibTransId="{8361A5A9-2877-4798-9BE0-48EBBC0FD954}"/>
    <dgm:cxn modelId="{922B9C2F-1A4E-498A-9D95-73DA3B823205}" type="presParOf" srcId="{0A2E08F9-E6C5-4211-BD63-CA1018A51B70}" destId="{E4F25E78-ABF1-48C6-B81F-83BC02C47242}" srcOrd="0" destOrd="0" presId="urn:microsoft.com/office/officeart/2005/8/layout/hierarchy4"/>
    <dgm:cxn modelId="{9D20837C-1BF8-4169-AE88-5593D49A67CF}" type="presParOf" srcId="{E4F25E78-ABF1-48C6-B81F-83BC02C47242}" destId="{042EE9A7-6555-4E66-BB46-772AEC04D038}" srcOrd="0" destOrd="0" presId="urn:microsoft.com/office/officeart/2005/8/layout/hierarchy4"/>
    <dgm:cxn modelId="{B82D7AD0-C895-4537-9C3E-16D5804894C7}" type="presParOf" srcId="{E4F25E78-ABF1-48C6-B81F-83BC02C47242}" destId="{51C930C1-AFC2-47DB-A974-AE967F488890}" srcOrd="1" destOrd="0" presId="urn:microsoft.com/office/officeart/2005/8/layout/hierarchy4"/>
    <dgm:cxn modelId="{9F41B7FE-49D6-4E30-88DA-981486AA8D2D}" type="presParOf" srcId="{E4F25E78-ABF1-48C6-B81F-83BC02C47242}" destId="{6D916526-1E6C-4AFE-8E64-F1E52312DAAD}" srcOrd="2" destOrd="0" presId="urn:microsoft.com/office/officeart/2005/8/layout/hierarchy4"/>
    <dgm:cxn modelId="{4B4309E3-B1B5-40E1-A834-2684E11B8818}" type="presParOf" srcId="{6D916526-1E6C-4AFE-8E64-F1E52312DAAD}" destId="{2C6A0D15-1F43-45EA-A492-20C1F25F8091}" srcOrd="0" destOrd="0" presId="urn:microsoft.com/office/officeart/2005/8/layout/hierarchy4"/>
    <dgm:cxn modelId="{00022001-8006-4A7A-A422-5473DF7E1EF6}" type="presParOf" srcId="{2C6A0D15-1F43-45EA-A492-20C1F25F8091}" destId="{1CAD51FE-0BDE-426C-A979-5E3F69D389FC}" srcOrd="0" destOrd="0" presId="urn:microsoft.com/office/officeart/2005/8/layout/hierarchy4"/>
    <dgm:cxn modelId="{5B21C990-43C0-4F68-BB1C-0CFD4803E798}" type="presParOf" srcId="{2C6A0D15-1F43-45EA-A492-20C1F25F8091}" destId="{471F6816-D83D-42E7-AE94-B70AE2B5A6AF}" srcOrd="1" destOrd="0" presId="urn:microsoft.com/office/officeart/2005/8/layout/hierarchy4"/>
    <dgm:cxn modelId="{1458EDDA-9794-46DB-ACED-FAC7B92A9F77}" type="presParOf" srcId="{2C6A0D15-1F43-45EA-A492-20C1F25F8091}" destId="{1DDDD399-7A9B-4FA1-B33E-53899E6DBE2C}" srcOrd="2" destOrd="0" presId="urn:microsoft.com/office/officeart/2005/8/layout/hierarchy4"/>
    <dgm:cxn modelId="{BAC46003-3C4E-467C-88CB-8330770B8823}" type="presParOf" srcId="{1DDDD399-7A9B-4FA1-B33E-53899E6DBE2C}" destId="{D9C26C1E-1627-4C18-A76E-80DD8565B05C}" srcOrd="0" destOrd="0" presId="urn:microsoft.com/office/officeart/2005/8/layout/hierarchy4"/>
    <dgm:cxn modelId="{F3380139-C50F-4614-8E40-49EBA679E1BF}" type="presParOf" srcId="{D9C26C1E-1627-4C18-A76E-80DD8565B05C}" destId="{EAFB9821-5891-4556-BA46-48D28AA04645}" srcOrd="0" destOrd="0" presId="urn:microsoft.com/office/officeart/2005/8/layout/hierarchy4"/>
    <dgm:cxn modelId="{6F8E5DBB-4044-44B6-8AC6-0389C95478F8}" type="presParOf" srcId="{D9C26C1E-1627-4C18-A76E-80DD8565B05C}" destId="{392011DA-61AF-4EB4-AD20-14764F15DC0D}" srcOrd="1" destOrd="0" presId="urn:microsoft.com/office/officeart/2005/8/layout/hierarchy4"/>
    <dgm:cxn modelId="{CB3679F9-3708-4228-B14D-B836FBF150D6}" type="presParOf" srcId="{1DDDD399-7A9B-4FA1-B33E-53899E6DBE2C}" destId="{25331625-1AB2-474D-8F55-CC5E70A71AE4}" srcOrd="1" destOrd="0" presId="urn:microsoft.com/office/officeart/2005/8/layout/hierarchy4"/>
    <dgm:cxn modelId="{E705DA32-5F1D-432B-BBCA-E91691EDC76A}" type="presParOf" srcId="{1DDDD399-7A9B-4FA1-B33E-53899E6DBE2C}" destId="{96E32534-08D3-433D-8381-AC951B50D148}" srcOrd="2" destOrd="0" presId="urn:microsoft.com/office/officeart/2005/8/layout/hierarchy4"/>
    <dgm:cxn modelId="{E4F95235-1930-4B8B-B21C-E8D61162183B}" type="presParOf" srcId="{96E32534-08D3-433D-8381-AC951B50D148}" destId="{EE515073-CA9A-4AE4-9164-7B29CB452570}" srcOrd="0" destOrd="0" presId="urn:microsoft.com/office/officeart/2005/8/layout/hierarchy4"/>
    <dgm:cxn modelId="{8BE63515-236D-4EA7-9CCA-395132F4AD61}" type="presParOf" srcId="{96E32534-08D3-433D-8381-AC951B50D148}" destId="{AD714D11-623F-45ED-A021-7145C9B79415}" srcOrd="1" destOrd="0" presId="urn:microsoft.com/office/officeart/2005/8/layout/hierarchy4"/>
    <dgm:cxn modelId="{5A04B807-9E42-49D7-B9BC-DC90B9DA69C6}" type="presParOf" srcId="{6D916526-1E6C-4AFE-8E64-F1E52312DAAD}" destId="{F7E04A89-DF54-4658-98B5-2039E2B547BD}" srcOrd="1" destOrd="0" presId="urn:microsoft.com/office/officeart/2005/8/layout/hierarchy4"/>
    <dgm:cxn modelId="{EDE4B5FB-2559-40C8-A0D1-312B9ED02371}" type="presParOf" srcId="{6D916526-1E6C-4AFE-8E64-F1E52312DAAD}" destId="{20B34332-B837-45F5-98FF-9DB0D45A8949}" srcOrd="2" destOrd="0" presId="urn:microsoft.com/office/officeart/2005/8/layout/hierarchy4"/>
    <dgm:cxn modelId="{586F2717-D953-4CF3-BDFD-6EE5BA2B0DC2}" type="presParOf" srcId="{20B34332-B837-45F5-98FF-9DB0D45A8949}" destId="{21900095-C79E-441B-BFE0-7B1980093785}" srcOrd="0" destOrd="0" presId="urn:microsoft.com/office/officeart/2005/8/layout/hierarchy4"/>
    <dgm:cxn modelId="{DCC5E5BB-6E60-44C5-87D2-AD0ADFB5014A}" type="presParOf" srcId="{20B34332-B837-45F5-98FF-9DB0D45A8949}" destId="{3B5DBFCD-8E89-460B-A842-F4E9469EE161}" srcOrd="1" destOrd="0" presId="urn:microsoft.com/office/officeart/2005/8/layout/hierarchy4"/>
    <dgm:cxn modelId="{E977FBDE-42A5-4984-94F4-C9638D453DF2}" type="presParOf" srcId="{20B34332-B837-45F5-98FF-9DB0D45A8949}" destId="{875E771E-C399-4BDF-BE26-918AC8C9860B}" srcOrd="2" destOrd="0" presId="urn:microsoft.com/office/officeart/2005/8/layout/hierarchy4"/>
    <dgm:cxn modelId="{706B0050-FF85-4F1A-A023-4FCB48E00120}" type="presParOf" srcId="{875E771E-C399-4BDF-BE26-918AC8C9860B}" destId="{D1CA1EBF-EC86-467C-9805-DB9568F8594D}" srcOrd="0" destOrd="0" presId="urn:microsoft.com/office/officeart/2005/8/layout/hierarchy4"/>
    <dgm:cxn modelId="{AB1DEC34-EFE5-409B-B0D1-137B8D4E7B7E}" type="presParOf" srcId="{D1CA1EBF-EC86-467C-9805-DB9568F8594D}" destId="{1B7580C4-0446-4578-93EB-C0F5D153EBAC}" srcOrd="0" destOrd="0" presId="urn:microsoft.com/office/officeart/2005/8/layout/hierarchy4"/>
    <dgm:cxn modelId="{A5C1A5B1-B64C-4420-82B0-E12643328D74}" type="presParOf" srcId="{D1CA1EBF-EC86-467C-9805-DB9568F8594D}" destId="{CD79234D-2F11-427E-A19A-8F245F0518F5}" srcOrd="1" destOrd="0" presId="urn:microsoft.com/office/officeart/2005/8/layout/hierarchy4"/>
    <dgm:cxn modelId="{0F79BAC9-DC77-421C-AD0D-0B0831291866}" type="presParOf" srcId="{6D916526-1E6C-4AFE-8E64-F1E52312DAAD}" destId="{599205DD-36CA-403D-B3B1-74D48EF87CE3}" srcOrd="3" destOrd="0" presId="urn:microsoft.com/office/officeart/2005/8/layout/hierarchy4"/>
    <dgm:cxn modelId="{347B66DC-F51B-4E89-A545-5675018A6DE7}" type="presParOf" srcId="{6D916526-1E6C-4AFE-8E64-F1E52312DAAD}" destId="{55E12FD4-AF51-4725-89C1-8AE1773F1E42}" srcOrd="4" destOrd="0" presId="urn:microsoft.com/office/officeart/2005/8/layout/hierarchy4"/>
    <dgm:cxn modelId="{F6F5D409-C410-4000-8FF6-5F1441DB4942}" type="presParOf" srcId="{55E12FD4-AF51-4725-89C1-8AE1773F1E42}" destId="{93CCF66F-3A1D-4F63-89CA-8F552C59903C}" srcOrd="0" destOrd="0" presId="urn:microsoft.com/office/officeart/2005/8/layout/hierarchy4"/>
    <dgm:cxn modelId="{4DEF7E1C-06EE-47EC-AE6D-171DF19F49CA}" type="presParOf" srcId="{55E12FD4-AF51-4725-89C1-8AE1773F1E42}" destId="{A3EBB1A3-2335-478B-87F8-23E1598EF0F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174557-D5F4-472F-A5E0-D86ADCB771FC}" type="doc">
      <dgm:prSet loTypeId="urn:microsoft.com/office/officeart/2005/8/layout/hierarchy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C8014577-EA63-4A95-B590-E39428F90368}">
      <dgm:prSet phldrT="[Texte]"/>
      <dgm:spPr>
        <a:solidFill>
          <a:schemeClr val="accent5"/>
        </a:solidFill>
      </dgm:spPr>
      <dgm:t>
        <a:bodyPr/>
        <a:lstStyle/>
        <a:p>
          <a:r>
            <a:rPr lang="fr-FR" dirty="0"/>
            <a:t>Activités Pro cognitives</a:t>
          </a:r>
        </a:p>
      </dgm:t>
    </dgm:pt>
    <dgm:pt modelId="{5440315C-4833-46E2-AD87-218E95CED7B7}" type="parTrans" cxnId="{D52BBF19-DC26-4DE5-A2AF-C4E999FAF092}">
      <dgm:prSet/>
      <dgm:spPr/>
      <dgm:t>
        <a:bodyPr/>
        <a:lstStyle/>
        <a:p>
          <a:endParaRPr lang="fr-FR"/>
        </a:p>
      </dgm:t>
    </dgm:pt>
    <dgm:pt modelId="{FC305F60-96A0-4B48-81E6-0D9718B1A9E0}" type="sibTrans" cxnId="{D52BBF19-DC26-4DE5-A2AF-C4E999FAF092}">
      <dgm:prSet/>
      <dgm:spPr/>
      <dgm:t>
        <a:bodyPr/>
        <a:lstStyle/>
        <a:p>
          <a:endParaRPr lang="fr-FR"/>
        </a:p>
      </dgm:t>
    </dgm:pt>
    <dgm:pt modelId="{8C63F4DC-8288-4393-9EC6-23FB34780EE6}">
      <dgm:prSet phldrT="[Texte]"/>
      <dgm:spPr>
        <a:solidFill>
          <a:schemeClr val="accent6">
            <a:lumMod val="60000"/>
            <a:lumOff val="40000"/>
            <a:alpha val="9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fr-FR" dirty="0"/>
            <a:t>APA</a:t>
          </a:r>
        </a:p>
      </dgm:t>
    </dgm:pt>
    <dgm:pt modelId="{D45CF77D-4EBC-4084-A85C-DA15547DCF62}" type="parTrans" cxnId="{613CA0B4-7E01-4F77-9CBD-140BD749E00B}">
      <dgm:prSet/>
      <dgm:spPr>
        <a:ln>
          <a:solidFill>
            <a:schemeClr val="accent5"/>
          </a:solidFill>
        </a:ln>
      </dgm:spPr>
      <dgm:t>
        <a:bodyPr/>
        <a:lstStyle/>
        <a:p>
          <a:endParaRPr lang="fr-FR"/>
        </a:p>
      </dgm:t>
    </dgm:pt>
    <dgm:pt modelId="{8241C250-1610-4568-A7C5-B498DBDAF6D9}" type="sibTrans" cxnId="{613CA0B4-7E01-4F77-9CBD-140BD749E00B}">
      <dgm:prSet/>
      <dgm:spPr/>
      <dgm:t>
        <a:bodyPr/>
        <a:lstStyle/>
        <a:p>
          <a:endParaRPr lang="fr-FR"/>
        </a:p>
      </dgm:t>
    </dgm:pt>
    <dgm:pt modelId="{A6D6FBFC-7EB4-4622-B9D6-761C857FB317}">
      <dgm:prSet phldrT="[Texte]"/>
      <dgm:spPr>
        <a:solidFill>
          <a:schemeClr val="accent6">
            <a:lumMod val="60000"/>
            <a:lumOff val="40000"/>
            <a:alpha val="9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fr-FR" dirty="0"/>
            <a:t>Snoezelen</a:t>
          </a:r>
        </a:p>
      </dgm:t>
    </dgm:pt>
    <dgm:pt modelId="{FB107333-7A69-4D34-992E-BC7810F5F1A8}" type="parTrans" cxnId="{27917DA4-43C1-4E5D-952F-14757272F709}">
      <dgm:prSet/>
      <dgm:spPr>
        <a:ln>
          <a:solidFill>
            <a:schemeClr val="accent5"/>
          </a:solidFill>
        </a:ln>
      </dgm:spPr>
      <dgm:t>
        <a:bodyPr/>
        <a:lstStyle/>
        <a:p>
          <a:endParaRPr lang="fr-FR"/>
        </a:p>
      </dgm:t>
    </dgm:pt>
    <dgm:pt modelId="{B7B526B0-9086-45F0-A300-CB148AF8398A}" type="sibTrans" cxnId="{27917DA4-43C1-4E5D-952F-14757272F709}">
      <dgm:prSet/>
      <dgm:spPr/>
      <dgm:t>
        <a:bodyPr/>
        <a:lstStyle/>
        <a:p>
          <a:endParaRPr lang="fr-FR"/>
        </a:p>
      </dgm:t>
    </dgm:pt>
    <dgm:pt modelId="{0B6372C6-B2C9-4D75-8426-174965715B4B}">
      <dgm:prSet phldrT="[Texte]"/>
      <dgm:spPr/>
      <dgm:t>
        <a:bodyPr/>
        <a:lstStyle/>
        <a:p>
          <a:r>
            <a:rPr lang="fr-FR" dirty="0"/>
            <a:t>Thérapies structurées</a:t>
          </a:r>
        </a:p>
      </dgm:t>
    </dgm:pt>
    <dgm:pt modelId="{885BA68A-D209-424B-B701-965D767D30D0}" type="parTrans" cxnId="{F433C34A-1840-4E87-884F-0DEA8ACC576C}">
      <dgm:prSet/>
      <dgm:spPr/>
      <dgm:t>
        <a:bodyPr/>
        <a:lstStyle/>
        <a:p>
          <a:endParaRPr lang="fr-FR"/>
        </a:p>
      </dgm:t>
    </dgm:pt>
    <dgm:pt modelId="{8283FE49-7A0A-4905-8B7F-6173B48F53B9}" type="sibTrans" cxnId="{F433C34A-1840-4E87-884F-0DEA8ACC576C}">
      <dgm:prSet/>
      <dgm:spPr/>
      <dgm:t>
        <a:bodyPr/>
        <a:lstStyle/>
        <a:p>
          <a:endParaRPr lang="fr-FR"/>
        </a:p>
      </dgm:t>
    </dgm:pt>
    <dgm:pt modelId="{9AB18DD8-D10A-4129-8484-CA0FCDBE1175}">
      <dgm:prSet phldrT="[Texte]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fr-FR" dirty="0" err="1"/>
            <a:t>Mickaël’s</a:t>
          </a:r>
          <a:r>
            <a:rPr lang="fr-FR" dirty="0"/>
            <a:t> </a:t>
          </a:r>
        </a:p>
        <a:p>
          <a:r>
            <a:rPr lang="fr-FR" dirty="0"/>
            <a:t>Game</a:t>
          </a:r>
        </a:p>
      </dgm:t>
    </dgm:pt>
    <dgm:pt modelId="{1572460D-900A-4C78-943E-0AC19A01657A}" type="parTrans" cxnId="{5D0672A6-284D-4786-B1D4-E202E4836C40}">
      <dgm:prSet/>
      <dgm:spPr>
        <a:ln>
          <a:solidFill>
            <a:schemeClr val="accent3"/>
          </a:solidFill>
        </a:ln>
      </dgm:spPr>
      <dgm:t>
        <a:bodyPr/>
        <a:lstStyle/>
        <a:p>
          <a:endParaRPr lang="fr-FR"/>
        </a:p>
      </dgm:t>
    </dgm:pt>
    <dgm:pt modelId="{A480B65A-3702-4B37-B682-C2AD683542E5}" type="sibTrans" cxnId="{5D0672A6-284D-4786-B1D4-E202E4836C40}">
      <dgm:prSet/>
      <dgm:spPr/>
      <dgm:t>
        <a:bodyPr/>
        <a:lstStyle/>
        <a:p>
          <a:endParaRPr lang="fr-FR"/>
        </a:p>
      </dgm:t>
    </dgm:pt>
    <dgm:pt modelId="{1920588D-4A42-412C-8DD8-3E64EC017D30}">
      <dgm:prSet phldrT="[Texte]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fr-FR" dirty="0"/>
            <a:t>TCC</a:t>
          </a:r>
        </a:p>
      </dgm:t>
    </dgm:pt>
    <dgm:pt modelId="{7AFFF41D-0C37-4118-BF8B-6F4940A6FF8F}" type="parTrans" cxnId="{A7F5A04D-82A8-4A20-8759-55D3E5FE393F}">
      <dgm:prSet/>
      <dgm:spPr>
        <a:ln>
          <a:solidFill>
            <a:schemeClr val="accent3"/>
          </a:solidFill>
        </a:ln>
      </dgm:spPr>
      <dgm:t>
        <a:bodyPr/>
        <a:lstStyle/>
        <a:p>
          <a:endParaRPr lang="fr-FR"/>
        </a:p>
      </dgm:t>
    </dgm:pt>
    <dgm:pt modelId="{6AA3FCFB-5C8C-4CC6-9D45-26DEDC34D5EB}" type="sibTrans" cxnId="{A7F5A04D-82A8-4A20-8759-55D3E5FE393F}">
      <dgm:prSet/>
      <dgm:spPr/>
      <dgm:t>
        <a:bodyPr/>
        <a:lstStyle/>
        <a:p>
          <a:endParaRPr lang="fr-FR"/>
        </a:p>
      </dgm:t>
    </dgm:pt>
    <dgm:pt modelId="{1E865C00-2B33-4973-8870-E805D1A3F100}">
      <dgm:prSet phldrT="[Texte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r-FR" dirty="0" err="1"/>
            <a:t>Psycho-éducation</a:t>
          </a:r>
          <a:r>
            <a:rPr lang="fr-FR" dirty="0"/>
            <a:t> des aidants</a:t>
          </a:r>
        </a:p>
      </dgm:t>
    </dgm:pt>
    <dgm:pt modelId="{B2B41ED0-37EF-49E4-B9BE-F26539A23602}" type="parTrans" cxnId="{CFD98844-2248-4E2C-BBC6-A5DF55019B89}">
      <dgm:prSet/>
      <dgm:spPr/>
      <dgm:t>
        <a:bodyPr/>
        <a:lstStyle/>
        <a:p>
          <a:endParaRPr lang="fr-FR"/>
        </a:p>
      </dgm:t>
    </dgm:pt>
    <dgm:pt modelId="{30BB4012-755F-40EA-80E1-A68DBBDB89FE}" type="sibTrans" cxnId="{CFD98844-2248-4E2C-BBC6-A5DF55019B89}">
      <dgm:prSet/>
      <dgm:spPr/>
      <dgm:t>
        <a:bodyPr/>
        <a:lstStyle/>
        <a:p>
          <a:endParaRPr lang="fr-FR"/>
        </a:p>
      </dgm:t>
    </dgm:pt>
    <dgm:pt modelId="{1707B23A-FC6D-4613-A01A-6A2FCC3608AD}">
      <dgm:prSet phldrT="[Texte]"/>
      <dgm:spPr>
        <a:solidFill>
          <a:schemeClr val="accent6">
            <a:lumMod val="60000"/>
            <a:lumOff val="40000"/>
            <a:alpha val="9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fr-FR" dirty="0"/>
            <a:t>Sorties écologiques structurées</a:t>
          </a:r>
        </a:p>
      </dgm:t>
    </dgm:pt>
    <dgm:pt modelId="{1D833B40-048E-4444-9A47-6340B8A88687}" type="parTrans" cxnId="{A647297B-FAD7-4A93-9181-D15BAAB103B2}">
      <dgm:prSet/>
      <dgm:spPr>
        <a:ln>
          <a:solidFill>
            <a:schemeClr val="accent5"/>
          </a:solidFill>
        </a:ln>
      </dgm:spPr>
      <dgm:t>
        <a:bodyPr/>
        <a:lstStyle/>
        <a:p>
          <a:endParaRPr lang="fr-FR"/>
        </a:p>
      </dgm:t>
    </dgm:pt>
    <dgm:pt modelId="{EF368694-73BE-493B-B149-4F1BC11F5EA3}" type="sibTrans" cxnId="{A647297B-FAD7-4A93-9181-D15BAAB103B2}">
      <dgm:prSet/>
      <dgm:spPr/>
      <dgm:t>
        <a:bodyPr/>
        <a:lstStyle/>
        <a:p>
          <a:endParaRPr lang="fr-FR"/>
        </a:p>
      </dgm:t>
    </dgm:pt>
    <dgm:pt modelId="{BEFC78D5-EA90-4862-B22E-5ED94BD74878}">
      <dgm:prSet phldrT="[Texte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fr-FR" dirty="0"/>
            <a:t>      </a:t>
          </a:r>
        </a:p>
        <a:p>
          <a:pPr algn="ctr"/>
          <a:r>
            <a:rPr lang="fr-FR" dirty="0"/>
            <a:t>Jeux de société ( </a:t>
          </a:r>
          <a:r>
            <a:rPr lang="fr-FR" dirty="0" err="1"/>
            <a:t>Dixiludo</a:t>
          </a:r>
          <a:r>
            <a:rPr lang="fr-FR" dirty="0"/>
            <a:t>, </a:t>
          </a:r>
          <a:r>
            <a:rPr lang="fr-FR" dirty="0" err="1"/>
            <a:t>echecs</a:t>
          </a:r>
          <a:r>
            <a:rPr lang="fr-FR" dirty="0"/>
            <a:t>)…/ ateliers d’expression</a:t>
          </a:r>
        </a:p>
      </dgm:t>
    </dgm:pt>
    <dgm:pt modelId="{B4AB2D1F-4C10-41F6-8D06-D087C0AF80EF}" type="parTrans" cxnId="{76DC9D91-E5F4-4291-8C9F-1C8C99ACD37C}">
      <dgm:prSet/>
      <dgm:spPr>
        <a:ln>
          <a:solidFill>
            <a:schemeClr val="accent5"/>
          </a:solidFill>
        </a:ln>
      </dgm:spPr>
      <dgm:t>
        <a:bodyPr/>
        <a:lstStyle/>
        <a:p>
          <a:endParaRPr lang="fr-FR"/>
        </a:p>
      </dgm:t>
    </dgm:pt>
    <dgm:pt modelId="{6828D0EB-A2B1-49B8-95CD-0864F35E1CD8}" type="sibTrans" cxnId="{76DC9D91-E5F4-4291-8C9F-1C8C99ACD37C}">
      <dgm:prSet/>
      <dgm:spPr/>
      <dgm:t>
        <a:bodyPr/>
        <a:lstStyle/>
        <a:p>
          <a:endParaRPr lang="fr-FR"/>
        </a:p>
      </dgm:t>
    </dgm:pt>
    <dgm:pt modelId="{103A1532-F133-458B-84B2-5808AEAA6A23}">
      <dgm:prSet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endParaRPr lang="fr-FR" dirty="0"/>
        </a:p>
      </dgm:t>
    </dgm:pt>
    <dgm:pt modelId="{0DF700E8-3113-4C1B-8677-F53C8B908282}" type="parTrans" cxnId="{238B32B1-9CE4-43B2-A5C2-260D60CD0236}">
      <dgm:prSet/>
      <dgm:spPr/>
      <dgm:t>
        <a:bodyPr/>
        <a:lstStyle/>
        <a:p>
          <a:endParaRPr lang="fr-FR"/>
        </a:p>
      </dgm:t>
    </dgm:pt>
    <dgm:pt modelId="{491B391F-E019-4B4F-AFA7-D4580FAA4078}" type="sibTrans" cxnId="{238B32B1-9CE4-43B2-A5C2-260D60CD0236}">
      <dgm:prSet/>
      <dgm:spPr/>
      <dgm:t>
        <a:bodyPr/>
        <a:lstStyle/>
        <a:p>
          <a:endParaRPr lang="fr-FR"/>
        </a:p>
      </dgm:t>
    </dgm:pt>
    <dgm:pt modelId="{E730554E-09D3-4544-899F-E99D2212717E}">
      <dgm:prSet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fr-FR" dirty="0"/>
            <a:t>Thérapies motivationnelles</a:t>
          </a:r>
        </a:p>
      </dgm:t>
    </dgm:pt>
    <dgm:pt modelId="{E58112E8-11AE-47E9-A82E-DA34D854969D}" type="parTrans" cxnId="{2E2B07AF-E12A-41BE-AA59-8BA69D9168D2}">
      <dgm:prSet/>
      <dgm:spPr>
        <a:ln>
          <a:solidFill>
            <a:schemeClr val="accent3"/>
          </a:solidFill>
        </a:ln>
      </dgm:spPr>
      <dgm:t>
        <a:bodyPr/>
        <a:lstStyle/>
        <a:p>
          <a:endParaRPr lang="fr-FR"/>
        </a:p>
      </dgm:t>
    </dgm:pt>
    <dgm:pt modelId="{8C665BF1-67A9-442F-914F-FA1F68F59DBC}" type="sibTrans" cxnId="{2E2B07AF-E12A-41BE-AA59-8BA69D9168D2}">
      <dgm:prSet/>
      <dgm:spPr/>
      <dgm:t>
        <a:bodyPr/>
        <a:lstStyle/>
        <a:p>
          <a:endParaRPr lang="fr-FR"/>
        </a:p>
      </dgm:t>
    </dgm:pt>
    <dgm:pt modelId="{6777BC60-1DCC-4D74-9BB3-47E9B126AB37}">
      <dgm:prSet phldrT="[Texte]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fr-FR" dirty="0" err="1"/>
            <a:t>ProFamille</a:t>
          </a:r>
          <a:endParaRPr lang="fr-FR" dirty="0"/>
        </a:p>
      </dgm:t>
    </dgm:pt>
    <dgm:pt modelId="{6E26B125-2FAF-4275-9C83-7A074B0B176A}" type="sibTrans" cxnId="{7C0F9120-A737-4A29-A88C-D975BCC3BBF1}">
      <dgm:prSet/>
      <dgm:spPr/>
      <dgm:t>
        <a:bodyPr/>
        <a:lstStyle/>
        <a:p>
          <a:endParaRPr lang="fr-FR"/>
        </a:p>
      </dgm:t>
    </dgm:pt>
    <dgm:pt modelId="{E56428A6-36B3-4790-8C04-4F0ADC220521}" type="parTrans" cxnId="{7C0F9120-A737-4A29-A88C-D975BCC3BBF1}">
      <dgm:prSet/>
      <dgm:spPr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endParaRPr lang="fr-FR"/>
        </a:p>
      </dgm:t>
    </dgm:pt>
    <dgm:pt modelId="{17CE3017-B1AE-4112-880B-81C88EFA49F0}">
      <dgm:prSet phldrT="[Texte]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fr-FR" dirty="0"/>
            <a:t>BREF</a:t>
          </a:r>
        </a:p>
      </dgm:t>
    </dgm:pt>
    <dgm:pt modelId="{853B7E39-277A-495F-A952-3530AA9DBDA4}" type="sibTrans" cxnId="{2E8C1AFE-522F-4C1F-B7A3-74723451AA7C}">
      <dgm:prSet/>
      <dgm:spPr/>
      <dgm:t>
        <a:bodyPr/>
        <a:lstStyle/>
        <a:p>
          <a:endParaRPr lang="fr-FR"/>
        </a:p>
      </dgm:t>
    </dgm:pt>
    <dgm:pt modelId="{23802BE1-247F-4D21-B831-784DE6FF3629}" type="parTrans" cxnId="{2E8C1AFE-522F-4C1F-B7A3-74723451AA7C}">
      <dgm:prSet/>
      <dgm:spPr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endParaRPr lang="fr-FR"/>
        </a:p>
      </dgm:t>
    </dgm:pt>
    <dgm:pt modelId="{5D648654-5FA5-47D7-AB6A-E795921622A1}" type="pres">
      <dgm:prSet presAssocID="{09174557-D5F4-472F-A5E0-D86ADCB771F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35085349-0125-4BF1-B4E6-CE3B516E9747}" type="pres">
      <dgm:prSet presAssocID="{C8014577-EA63-4A95-B590-E39428F90368}" presName="root" presStyleCnt="0"/>
      <dgm:spPr/>
    </dgm:pt>
    <dgm:pt modelId="{534E2A47-89B9-49B3-B41B-8D4D4A1DF190}" type="pres">
      <dgm:prSet presAssocID="{C8014577-EA63-4A95-B590-E39428F90368}" presName="rootComposite" presStyleCnt="0"/>
      <dgm:spPr/>
    </dgm:pt>
    <dgm:pt modelId="{A41DB911-D5DD-415D-97DF-C021623FEE6B}" type="pres">
      <dgm:prSet presAssocID="{C8014577-EA63-4A95-B590-E39428F90368}" presName="rootText" presStyleLbl="node1" presStyleIdx="0" presStyleCnt="3"/>
      <dgm:spPr/>
      <dgm:t>
        <a:bodyPr/>
        <a:lstStyle/>
        <a:p>
          <a:endParaRPr lang="fr-FR"/>
        </a:p>
      </dgm:t>
    </dgm:pt>
    <dgm:pt modelId="{CEFE29E9-7399-4A31-AF79-8B39C21863EF}" type="pres">
      <dgm:prSet presAssocID="{C8014577-EA63-4A95-B590-E39428F90368}" presName="rootConnector" presStyleLbl="node1" presStyleIdx="0" presStyleCnt="3"/>
      <dgm:spPr/>
      <dgm:t>
        <a:bodyPr/>
        <a:lstStyle/>
        <a:p>
          <a:endParaRPr lang="fr-FR"/>
        </a:p>
      </dgm:t>
    </dgm:pt>
    <dgm:pt modelId="{8B3E75B7-247A-4B63-8D80-0D4CCDEF181E}" type="pres">
      <dgm:prSet presAssocID="{C8014577-EA63-4A95-B590-E39428F90368}" presName="childShape" presStyleCnt="0"/>
      <dgm:spPr/>
    </dgm:pt>
    <dgm:pt modelId="{D4B431C9-BDA9-494C-9A0F-E3DB4AD9100B}" type="pres">
      <dgm:prSet presAssocID="{D45CF77D-4EBC-4084-A85C-DA15547DCF62}" presName="Name13" presStyleLbl="parChTrans1D2" presStyleIdx="0" presStyleCnt="9"/>
      <dgm:spPr/>
      <dgm:t>
        <a:bodyPr/>
        <a:lstStyle/>
        <a:p>
          <a:endParaRPr lang="fr-FR"/>
        </a:p>
      </dgm:t>
    </dgm:pt>
    <dgm:pt modelId="{35024593-EA9D-4D64-9F67-6653DBEDEE2C}" type="pres">
      <dgm:prSet presAssocID="{8C63F4DC-8288-4393-9EC6-23FB34780EE6}" presName="childText" presStyleLbl="bgAcc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16509A-8545-41B5-939A-4E2702598B8F}" type="pres">
      <dgm:prSet presAssocID="{FB107333-7A69-4D34-992E-BC7810F5F1A8}" presName="Name13" presStyleLbl="parChTrans1D2" presStyleIdx="1" presStyleCnt="9"/>
      <dgm:spPr/>
      <dgm:t>
        <a:bodyPr/>
        <a:lstStyle/>
        <a:p>
          <a:endParaRPr lang="fr-FR"/>
        </a:p>
      </dgm:t>
    </dgm:pt>
    <dgm:pt modelId="{61212244-A4D6-4122-AF3A-B13246E8C256}" type="pres">
      <dgm:prSet presAssocID="{A6D6FBFC-7EB4-4622-B9D6-761C857FB317}" presName="childText" presStyleLbl="bgAcc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49AFE5-00A8-42A8-8983-84ED6A44CFFE}" type="pres">
      <dgm:prSet presAssocID="{1D833B40-048E-4444-9A47-6340B8A88687}" presName="Name13" presStyleLbl="parChTrans1D2" presStyleIdx="2" presStyleCnt="9"/>
      <dgm:spPr/>
      <dgm:t>
        <a:bodyPr/>
        <a:lstStyle/>
        <a:p>
          <a:endParaRPr lang="fr-FR"/>
        </a:p>
      </dgm:t>
    </dgm:pt>
    <dgm:pt modelId="{8D5F0AD0-17FB-49B3-B85C-0DD2CADAB038}" type="pres">
      <dgm:prSet presAssocID="{1707B23A-FC6D-4613-A01A-6A2FCC3608AD}" presName="childText" presStyleLbl="bgAcc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2AC54A-6720-4323-9CF7-13294F3AA1EA}" type="pres">
      <dgm:prSet presAssocID="{B4AB2D1F-4C10-41F6-8D06-D087C0AF80EF}" presName="Name13" presStyleLbl="parChTrans1D2" presStyleIdx="3" presStyleCnt="9"/>
      <dgm:spPr/>
      <dgm:t>
        <a:bodyPr/>
        <a:lstStyle/>
        <a:p>
          <a:endParaRPr lang="fr-FR"/>
        </a:p>
      </dgm:t>
    </dgm:pt>
    <dgm:pt modelId="{D7BDE96F-5CE4-47F1-90D6-EFD0EFEC35B2}" type="pres">
      <dgm:prSet presAssocID="{BEFC78D5-EA90-4862-B22E-5ED94BD74878}" presName="childText" presStyleLbl="bgAcc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EEFAF39-4F1D-4837-877A-FF07BF270A99}" type="pres">
      <dgm:prSet presAssocID="{0B6372C6-B2C9-4D75-8426-174965715B4B}" presName="root" presStyleCnt="0"/>
      <dgm:spPr/>
    </dgm:pt>
    <dgm:pt modelId="{435663EE-BD64-4FAB-8658-A36D94826A98}" type="pres">
      <dgm:prSet presAssocID="{0B6372C6-B2C9-4D75-8426-174965715B4B}" presName="rootComposite" presStyleCnt="0"/>
      <dgm:spPr/>
    </dgm:pt>
    <dgm:pt modelId="{B1949540-0AF7-4DF9-89C3-0A406CF0928E}" type="pres">
      <dgm:prSet presAssocID="{0B6372C6-B2C9-4D75-8426-174965715B4B}" presName="rootText" presStyleLbl="node1" presStyleIdx="1" presStyleCnt="3"/>
      <dgm:spPr/>
      <dgm:t>
        <a:bodyPr/>
        <a:lstStyle/>
        <a:p>
          <a:endParaRPr lang="fr-FR"/>
        </a:p>
      </dgm:t>
    </dgm:pt>
    <dgm:pt modelId="{DF0493DC-9658-4AF2-A09B-6B0780EB52AA}" type="pres">
      <dgm:prSet presAssocID="{0B6372C6-B2C9-4D75-8426-174965715B4B}" presName="rootConnector" presStyleLbl="node1" presStyleIdx="1" presStyleCnt="3"/>
      <dgm:spPr/>
      <dgm:t>
        <a:bodyPr/>
        <a:lstStyle/>
        <a:p>
          <a:endParaRPr lang="fr-FR"/>
        </a:p>
      </dgm:t>
    </dgm:pt>
    <dgm:pt modelId="{DD9AE23F-0D01-4B26-9EF2-84BCFC5CB51C}" type="pres">
      <dgm:prSet presAssocID="{0B6372C6-B2C9-4D75-8426-174965715B4B}" presName="childShape" presStyleCnt="0"/>
      <dgm:spPr/>
    </dgm:pt>
    <dgm:pt modelId="{2858234C-0CB3-4E15-A524-439CC2D3D2F6}" type="pres">
      <dgm:prSet presAssocID="{1572460D-900A-4C78-943E-0AC19A01657A}" presName="Name13" presStyleLbl="parChTrans1D2" presStyleIdx="4" presStyleCnt="9"/>
      <dgm:spPr/>
      <dgm:t>
        <a:bodyPr/>
        <a:lstStyle/>
        <a:p>
          <a:endParaRPr lang="fr-FR"/>
        </a:p>
      </dgm:t>
    </dgm:pt>
    <dgm:pt modelId="{4DDFECC5-823F-497E-AE18-35E6F23EB713}" type="pres">
      <dgm:prSet presAssocID="{9AB18DD8-D10A-4129-8484-CA0FCDBE1175}" presName="childText" presStyleLbl="bgAcc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073503-8BBB-45BF-8E8B-2D6B85289C21}" type="pres">
      <dgm:prSet presAssocID="{7AFFF41D-0C37-4118-BF8B-6F4940A6FF8F}" presName="Name13" presStyleLbl="parChTrans1D2" presStyleIdx="5" presStyleCnt="9"/>
      <dgm:spPr/>
      <dgm:t>
        <a:bodyPr/>
        <a:lstStyle/>
        <a:p>
          <a:endParaRPr lang="fr-FR"/>
        </a:p>
      </dgm:t>
    </dgm:pt>
    <dgm:pt modelId="{CAC8DE04-779D-4CAB-AD01-E4EE74AAE112}" type="pres">
      <dgm:prSet presAssocID="{1920588D-4A42-412C-8DD8-3E64EC017D30}" presName="childText" presStyleLbl="bgAcc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62188B-9D81-494D-9D31-CABAD2C4859A}" type="pres">
      <dgm:prSet presAssocID="{E58112E8-11AE-47E9-A82E-DA34D854969D}" presName="Name13" presStyleLbl="parChTrans1D2" presStyleIdx="6" presStyleCnt="9"/>
      <dgm:spPr/>
      <dgm:t>
        <a:bodyPr/>
        <a:lstStyle/>
        <a:p>
          <a:endParaRPr lang="fr-FR"/>
        </a:p>
      </dgm:t>
    </dgm:pt>
    <dgm:pt modelId="{46C8EE3B-03E9-420E-B9E2-52A430DB589C}" type="pres">
      <dgm:prSet presAssocID="{E730554E-09D3-4544-899F-E99D2212717E}" presName="childText" presStyleLbl="bgAcc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A2AB80-36FC-43C5-A92C-729822BD00A5}" type="pres">
      <dgm:prSet presAssocID="{1E865C00-2B33-4973-8870-E805D1A3F100}" presName="root" presStyleCnt="0"/>
      <dgm:spPr/>
    </dgm:pt>
    <dgm:pt modelId="{BFD66E06-DD94-44D2-B868-469AA5DB9033}" type="pres">
      <dgm:prSet presAssocID="{1E865C00-2B33-4973-8870-E805D1A3F100}" presName="rootComposite" presStyleCnt="0"/>
      <dgm:spPr/>
    </dgm:pt>
    <dgm:pt modelId="{903C27FD-5C23-4AD4-8A94-24CAC7700395}" type="pres">
      <dgm:prSet presAssocID="{1E865C00-2B33-4973-8870-E805D1A3F100}" presName="rootText" presStyleLbl="node1" presStyleIdx="2" presStyleCnt="3"/>
      <dgm:spPr/>
      <dgm:t>
        <a:bodyPr/>
        <a:lstStyle/>
        <a:p>
          <a:endParaRPr lang="fr-FR"/>
        </a:p>
      </dgm:t>
    </dgm:pt>
    <dgm:pt modelId="{BAC769F1-A58F-4AED-BCFD-803C98DDEC2C}" type="pres">
      <dgm:prSet presAssocID="{1E865C00-2B33-4973-8870-E805D1A3F100}" presName="rootConnector" presStyleLbl="node1" presStyleIdx="2" presStyleCnt="3"/>
      <dgm:spPr/>
      <dgm:t>
        <a:bodyPr/>
        <a:lstStyle/>
        <a:p>
          <a:endParaRPr lang="fr-FR"/>
        </a:p>
      </dgm:t>
    </dgm:pt>
    <dgm:pt modelId="{7BE75FC4-006F-454F-80F7-FDECD90CFF78}" type="pres">
      <dgm:prSet presAssocID="{1E865C00-2B33-4973-8870-E805D1A3F100}" presName="childShape" presStyleCnt="0"/>
      <dgm:spPr/>
    </dgm:pt>
    <dgm:pt modelId="{C09AAE65-3F2E-4901-B1C0-0C5AC9128277}" type="pres">
      <dgm:prSet presAssocID="{E56428A6-36B3-4790-8C04-4F0ADC220521}" presName="Name13" presStyleLbl="parChTrans1D2" presStyleIdx="7" presStyleCnt="9"/>
      <dgm:spPr/>
      <dgm:t>
        <a:bodyPr/>
        <a:lstStyle/>
        <a:p>
          <a:endParaRPr lang="fr-FR"/>
        </a:p>
      </dgm:t>
    </dgm:pt>
    <dgm:pt modelId="{88D2A94D-5BA9-4606-AD1E-2E7A3A559CD9}" type="pres">
      <dgm:prSet presAssocID="{6777BC60-1DCC-4D74-9BB3-47E9B126AB37}" presName="childTex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0BF434E-3698-4DD4-99C0-AD8FB66A4792}" type="pres">
      <dgm:prSet presAssocID="{23802BE1-247F-4D21-B831-784DE6FF3629}" presName="Name13" presStyleLbl="parChTrans1D2" presStyleIdx="8" presStyleCnt="9"/>
      <dgm:spPr/>
      <dgm:t>
        <a:bodyPr/>
        <a:lstStyle/>
        <a:p>
          <a:endParaRPr lang="fr-FR"/>
        </a:p>
      </dgm:t>
    </dgm:pt>
    <dgm:pt modelId="{2ACE6CC5-43FA-4FD2-9B5F-80665AA88F51}" type="pres">
      <dgm:prSet presAssocID="{17CE3017-B1AE-4112-880B-81C88EFA49F0}" presName="childTex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647297B-FAD7-4A93-9181-D15BAAB103B2}" srcId="{C8014577-EA63-4A95-B590-E39428F90368}" destId="{1707B23A-FC6D-4613-A01A-6A2FCC3608AD}" srcOrd="2" destOrd="0" parTransId="{1D833B40-048E-4444-9A47-6340B8A88687}" sibTransId="{EF368694-73BE-493B-B149-4F1BC11F5EA3}"/>
    <dgm:cxn modelId="{280EF1F0-1298-468E-A2BA-79FD23C3AC0A}" type="presOf" srcId="{0B6372C6-B2C9-4D75-8426-174965715B4B}" destId="{DF0493DC-9658-4AF2-A09B-6B0780EB52AA}" srcOrd="1" destOrd="0" presId="urn:microsoft.com/office/officeart/2005/8/layout/hierarchy3"/>
    <dgm:cxn modelId="{D154625C-209D-4AAD-9693-174658604A66}" type="presOf" srcId="{1E865C00-2B33-4973-8870-E805D1A3F100}" destId="{903C27FD-5C23-4AD4-8A94-24CAC7700395}" srcOrd="0" destOrd="0" presId="urn:microsoft.com/office/officeart/2005/8/layout/hierarchy3"/>
    <dgm:cxn modelId="{27917DA4-43C1-4E5D-952F-14757272F709}" srcId="{C8014577-EA63-4A95-B590-E39428F90368}" destId="{A6D6FBFC-7EB4-4622-B9D6-761C857FB317}" srcOrd="1" destOrd="0" parTransId="{FB107333-7A69-4D34-992E-BC7810F5F1A8}" sibTransId="{B7B526B0-9086-45F0-A300-CB148AF8398A}"/>
    <dgm:cxn modelId="{2E2B07AF-E12A-41BE-AA59-8BA69D9168D2}" srcId="{0B6372C6-B2C9-4D75-8426-174965715B4B}" destId="{E730554E-09D3-4544-899F-E99D2212717E}" srcOrd="2" destOrd="0" parTransId="{E58112E8-11AE-47E9-A82E-DA34D854969D}" sibTransId="{8C665BF1-67A9-442F-914F-FA1F68F59DBC}"/>
    <dgm:cxn modelId="{D488BB39-AD0D-4834-A205-8A13AFECD421}" type="presOf" srcId="{D45CF77D-4EBC-4084-A85C-DA15547DCF62}" destId="{D4B431C9-BDA9-494C-9A0F-E3DB4AD9100B}" srcOrd="0" destOrd="0" presId="urn:microsoft.com/office/officeart/2005/8/layout/hierarchy3"/>
    <dgm:cxn modelId="{EFED44DD-96E2-4BA4-BC7B-EEC337E6588E}" type="presOf" srcId="{0B6372C6-B2C9-4D75-8426-174965715B4B}" destId="{B1949540-0AF7-4DF9-89C3-0A406CF0928E}" srcOrd="0" destOrd="0" presId="urn:microsoft.com/office/officeart/2005/8/layout/hierarchy3"/>
    <dgm:cxn modelId="{238B32B1-9CE4-43B2-A5C2-260D60CD0236}" srcId="{BEFC78D5-EA90-4862-B22E-5ED94BD74878}" destId="{103A1532-F133-458B-84B2-5808AEAA6A23}" srcOrd="0" destOrd="0" parTransId="{0DF700E8-3113-4C1B-8677-F53C8B908282}" sibTransId="{491B391F-E019-4B4F-AFA7-D4580FAA4078}"/>
    <dgm:cxn modelId="{A7F5A04D-82A8-4A20-8759-55D3E5FE393F}" srcId="{0B6372C6-B2C9-4D75-8426-174965715B4B}" destId="{1920588D-4A42-412C-8DD8-3E64EC017D30}" srcOrd="1" destOrd="0" parTransId="{7AFFF41D-0C37-4118-BF8B-6F4940A6FF8F}" sibTransId="{6AA3FCFB-5C8C-4CC6-9D45-26DEDC34D5EB}"/>
    <dgm:cxn modelId="{95D2E0DB-6A77-4242-A2CC-BC22A114B7E8}" type="presOf" srcId="{6777BC60-1DCC-4D74-9BB3-47E9B126AB37}" destId="{88D2A94D-5BA9-4606-AD1E-2E7A3A559CD9}" srcOrd="0" destOrd="0" presId="urn:microsoft.com/office/officeart/2005/8/layout/hierarchy3"/>
    <dgm:cxn modelId="{C2BBAC0F-2A7F-4895-9DC2-FA846E7CD7C5}" type="presOf" srcId="{103A1532-F133-458B-84B2-5808AEAA6A23}" destId="{D7BDE96F-5CE4-47F1-90D6-EFD0EFEC35B2}" srcOrd="0" destOrd="1" presId="urn:microsoft.com/office/officeart/2005/8/layout/hierarchy3"/>
    <dgm:cxn modelId="{7FA92386-DDCB-48B6-A58E-5B8C1CF9C43F}" type="presOf" srcId="{09174557-D5F4-472F-A5E0-D86ADCB771FC}" destId="{5D648654-5FA5-47D7-AB6A-E795921622A1}" srcOrd="0" destOrd="0" presId="urn:microsoft.com/office/officeart/2005/8/layout/hierarchy3"/>
    <dgm:cxn modelId="{F433C34A-1840-4E87-884F-0DEA8ACC576C}" srcId="{09174557-D5F4-472F-A5E0-D86ADCB771FC}" destId="{0B6372C6-B2C9-4D75-8426-174965715B4B}" srcOrd="1" destOrd="0" parTransId="{885BA68A-D209-424B-B701-965D767D30D0}" sibTransId="{8283FE49-7A0A-4905-8B7F-6173B48F53B9}"/>
    <dgm:cxn modelId="{C925AC84-0AB9-4446-8120-C35C4887B734}" type="presOf" srcId="{8C63F4DC-8288-4393-9EC6-23FB34780EE6}" destId="{35024593-EA9D-4D64-9F67-6653DBEDEE2C}" srcOrd="0" destOrd="0" presId="urn:microsoft.com/office/officeart/2005/8/layout/hierarchy3"/>
    <dgm:cxn modelId="{F993474D-E7DE-4A2C-9ECE-27BF7B96C1E9}" type="presOf" srcId="{1572460D-900A-4C78-943E-0AC19A01657A}" destId="{2858234C-0CB3-4E15-A524-439CC2D3D2F6}" srcOrd="0" destOrd="0" presId="urn:microsoft.com/office/officeart/2005/8/layout/hierarchy3"/>
    <dgm:cxn modelId="{76DC9D91-E5F4-4291-8C9F-1C8C99ACD37C}" srcId="{C8014577-EA63-4A95-B590-E39428F90368}" destId="{BEFC78D5-EA90-4862-B22E-5ED94BD74878}" srcOrd="3" destOrd="0" parTransId="{B4AB2D1F-4C10-41F6-8D06-D087C0AF80EF}" sibTransId="{6828D0EB-A2B1-49B8-95CD-0864F35E1CD8}"/>
    <dgm:cxn modelId="{1482F7DF-C2F7-400F-8DF4-4D78F03B160C}" type="presOf" srcId="{17CE3017-B1AE-4112-880B-81C88EFA49F0}" destId="{2ACE6CC5-43FA-4FD2-9B5F-80665AA88F51}" srcOrd="0" destOrd="0" presId="urn:microsoft.com/office/officeart/2005/8/layout/hierarchy3"/>
    <dgm:cxn modelId="{0E0DE4C9-9634-449C-9481-2A5AE6BABB44}" type="presOf" srcId="{E730554E-09D3-4544-899F-E99D2212717E}" destId="{46C8EE3B-03E9-420E-B9E2-52A430DB589C}" srcOrd="0" destOrd="0" presId="urn:microsoft.com/office/officeart/2005/8/layout/hierarchy3"/>
    <dgm:cxn modelId="{5D0672A6-284D-4786-B1D4-E202E4836C40}" srcId="{0B6372C6-B2C9-4D75-8426-174965715B4B}" destId="{9AB18DD8-D10A-4129-8484-CA0FCDBE1175}" srcOrd="0" destOrd="0" parTransId="{1572460D-900A-4C78-943E-0AC19A01657A}" sibTransId="{A480B65A-3702-4B37-B682-C2AD683542E5}"/>
    <dgm:cxn modelId="{7C0F9120-A737-4A29-A88C-D975BCC3BBF1}" srcId="{1E865C00-2B33-4973-8870-E805D1A3F100}" destId="{6777BC60-1DCC-4D74-9BB3-47E9B126AB37}" srcOrd="0" destOrd="0" parTransId="{E56428A6-36B3-4790-8C04-4F0ADC220521}" sibTransId="{6E26B125-2FAF-4275-9C83-7A074B0B176A}"/>
    <dgm:cxn modelId="{613CA0B4-7E01-4F77-9CBD-140BD749E00B}" srcId="{C8014577-EA63-4A95-B590-E39428F90368}" destId="{8C63F4DC-8288-4393-9EC6-23FB34780EE6}" srcOrd="0" destOrd="0" parTransId="{D45CF77D-4EBC-4084-A85C-DA15547DCF62}" sibTransId="{8241C250-1610-4568-A7C5-B498DBDAF6D9}"/>
    <dgm:cxn modelId="{2E8C1AFE-522F-4C1F-B7A3-74723451AA7C}" srcId="{1E865C00-2B33-4973-8870-E805D1A3F100}" destId="{17CE3017-B1AE-4112-880B-81C88EFA49F0}" srcOrd="1" destOrd="0" parTransId="{23802BE1-247F-4D21-B831-784DE6FF3629}" sibTransId="{853B7E39-277A-495F-A952-3530AA9DBDA4}"/>
    <dgm:cxn modelId="{673CAEBC-E3E6-4503-B230-E60DF8488AE5}" type="presOf" srcId="{A6D6FBFC-7EB4-4622-B9D6-761C857FB317}" destId="{61212244-A4D6-4122-AF3A-B13246E8C256}" srcOrd="0" destOrd="0" presId="urn:microsoft.com/office/officeart/2005/8/layout/hierarchy3"/>
    <dgm:cxn modelId="{CFD98844-2248-4E2C-BBC6-A5DF55019B89}" srcId="{09174557-D5F4-472F-A5E0-D86ADCB771FC}" destId="{1E865C00-2B33-4973-8870-E805D1A3F100}" srcOrd="2" destOrd="0" parTransId="{B2B41ED0-37EF-49E4-B9BE-F26539A23602}" sibTransId="{30BB4012-755F-40EA-80E1-A68DBBDB89FE}"/>
    <dgm:cxn modelId="{6391A6F3-066B-4A91-9E1B-5227719B4752}" type="presOf" srcId="{C8014577-EA63-4A95-B590-E39428F90368}" destId="{A41DB911-D5DD-415D-97DF-C021623FEE6B}" srcOrd="0" destOrd="0" presId="urn:microsoft.com/office/officeart/2005/8/layout/hierarchy3"/>
    <dgm:cxn modelId="{D744E7A0-9387-483B-A022-2EFB7F067C86}" type="presOf" srcId="{C8014577-EA63-4A95-B590-E39428F90368}" destId="{CEFE29E9-7399-4A31-AF79-8B39C21863EF}" srcOrd="1" destOrd="0" presId="urn:microsoft.com/office/officeart/2005/8/layout/hierarchy3"/>
    <dgm:cxn modelId="{40FE5B7B-498D-4DCA-B7AF-989401C7A774}" type="presOf" srcId="{FB107333-7A69-4D34-992E-BC7810F5F1A8}" destId="{8116509A-8545-41B5-939A-4E2702598B8F}" srcOrd="0" destOrd="0" presId="urn:microsoft.com/office/officeart/2005/8/layout/hierarchy3"/>
    <dgm:cxn modelId="{81FF8E63-4F20-43FC-A39A-C9A6A6471A12}" type="presOf" srcId="{BEFC78D5-EA90-4862-B22E-5ED94BD74878}" destId="{D7BDE96F-5CE4-47F1-90D6-EFD0EFEC35B2}" srcOrd="0" destOrd="0" presId="urn:microsoft.com/office/officeart/2005/8/layout/hierarchy3"/>
    <dgm:cxn modelId="{2929B55C-668E-492B-8B4B-4668F07522CE}" type="presOf" srcId="{1E865C00-2B33-4973-8870-E805D1A3F100}" destId="{BAC769F1-A58F-4AED-BCFD-803C98DDEC2C}" srcOrd="1" destOrd="0" presId="urn:microsoft.com/office/officeart/2005/8/layout/hierarchy3"/>
    <dgm:cxn modelId="{D52BBF19-DC26-4DE5-A2AF-C4E999FAF092}" srcId="{09174557-D5F4-472F-A5E0-D86ADCB771FC}" destId="{C8014577-EA63-4A95-B590-E39428F90368}" srcOrd="0" destOrd="0" parTransId="{5440315C-4833-46E2-AD87-218E95CED7B7}" sibTransId="{FC305F60-96A0-4B48-81E6-0D9718B1A9E0}"/>
    <dgm:cxn modelId="{09C4AA6D-C4C6-4493-9C0A-4681E3B6CAD2}" type="presOf" srcId="{1707B23A-FC6D-4613-A01A-6A2FCC3608AD}" destId="{8D5F0AD0-17FB-49B3-B85C-0DD2CADAB038}" srcOrd="0" destOrd="0" presId="urn:microsoft.com/office/officeart/2005/8/layout/hierarchy3"/>
    <dgm:cxn modelId="{B9D29A7A-6A69-4097-8F59-FFEE20ED7F9B}" type="presOf" srcId="{23802BE1-247F-4D21-B831-784DE6FF3629}" destId="{70BF434E-3698-4DD4-99C0-AD8FB66A4792}" srcOrd="0" destOrd="0" presId="urn:microsoft.com/office/officeart/2005/8/layout/hierarchy3"/>
    <dgm:cxn modelId="{55200D0F-1CAA-4737-A6F7-DDB0F02986D6}" type="presOf" srcId="{B4AB2D1F-4C10-41F6-8D06-D087C0AF80EF}" destId="{512AC54A-6720-4323-9CF7-13294F3AA1EA}" srcOrd="0" destOrd="0" presId="urn:microsoft.com/office/officeart/2005/8/layout/hierarchy3"/>
    <dgm:cxn modelId="{588BD2AB-B0D8-4166-93E5-7EB2AD1D57F2}" type="presOf" srcId="{E58112E8-11AE-47E9-A82E-DA34D854969D}" destId="{B562188B-9D81-494D-9D31-CABAD2C4859A}" srcOrd="0" destOrd="0" presId="urn:microsoft.com/office/officeart/2005/8/layout/hierarchy3"/>
    <dgm:cxn modelId="{6D307047-9BCB-4C17-B3FD-F6815762FA92}" type="presOf" srcId="{E56428A6-36B3-4790-8C04-4F0ADC220521}" destId="{C09AAE65-3F2E-4901-B1C0-0C5AC9128277}" srcOrd="0" destOrd="0" presId="urn:microsoft.com/office/officeart/2005/8/layout/hierarchy3"/>
    <dgm:cxn modelId="{2C657AB9-7B3F-4B6A-A40C-BF2053666A96}" type="presOf" srcId="{1D833B40-048E-4444-9A47-6340B8A88687}" destId="{A649AFE5-00A8-42A8-8983-84ED6A44CFFE}" srcOrd="0" destOrd="0" presId="urn:microsoft.com/office/officeart/2005/8/layout/hierarchy3"/>
    <dgm:cxn modelId="{47956E74-E2F4-4A4B-AE47-2F8CD35593D6}" type="presOf" srcId="{9AB18DD8-D10A-4129-8484-CA0FCDBE1175}" destId="{4DDFECC5-823F-497E-AE18-35E6F23EB713}" srcOrd="0" destOrd="0" presId="urn:microsoft.com/office/officeart/2005/8/layout/hierarchy3"/>
    <dgm:cxn modelId="{C782E77F-E9B0-4FA9-8B65-E41EDE283023}" type="presOf" srcId="{1920588D-4A42-412C-8DD8-3E64EC017D30}" destId="{CAC8DE04-779D-4CAB-AD01-E4EE74AAE112}" srcOrd="0" destOrd="0" presId="urn:microsoft.com/office/officeart/2005/8/layout/hierarchy3"/>
    <dgm:cxn modelId="{F7C758E7-D296-46F1-B607-3A32758DC1C8}" type="presOf" srcId="{7AFFF41D-0C37-4118-BF8B-6F4940A6FF8F}" destId="{BB073503-8BBB-45BF-8E8B-2D6B85289C21}" srcOrd="0" destOrd="0" presId="urn:microsoft.com/office/officeart/2005/8/layout/hierarchy3"/>
    <dgm:cxn modelId="{13444C40-87B7-499C-BDC0-D7E873748814}" type="presParOf" srcId="{5D648654-5FA5-47D7-AB6A-E795921622A1}" destId="{35085349-0125-4BF1-B4E6-CE3B516E9747}" srcOrd="0" destOrd="0" presId="urn:microsoft.com/office/officeart/2005/8/layout/hierarchy3"/>
    <dgm:cxn modelId="{90796A0D-B0EC-4E9D-B22F-211A263F4447}" type="presParOf" srcId="{35085349-0125-4BF1-B4E6-CE3B516E9747}" destId="{534E2A47-89B9-49B3-B41B-8D4D4A1DF190}" srcOrd="0" destOrd="0" presId="urn:microsoft.com/office/officeart/2005/8/layout/hierarchy3"/>
    <dgm:cxn modelId="{688E7ADB-895E-4867-9FA5-80FF4006EF22}" type="presParOf" srcId="{534E2A47-89B9-49B3-B41B-8D4D4A1DF190}" destId="{A41DB911-D5DD-415D-97DF-C021623FEE6B}" srcOrd="0" destOrd="0" presId="urn:microsoft.com/office/officeart/2005/8/layout/hierarchy3"/>
    <dgm:cxn modelId="{A486714B-9BF4-4DEF-A58B-A6555B8E3589}" type="presParOf" srcId="{534E2A47-89B9-49B3-B41B-8D4D4A1DF190}" destId="{CEFE29E9-7399-4A31-AF79-8B39C21863EF}" srcOrd="1" destOrd="0" presId="urn:microsoft.com/office/officeart/2005/8/layout/hierarchy3"/>
    <dgm:cxn modelId="{DCD4F65D-5E64-470F-94C0-4558DCE4F959}" type="presParOf" srcId="{35085349-0125-4BF1-B4E6-CE3B516E9747}" destId="{8B3E75B7-247A-4B63-8D80-0D4CCDEF181E}" srcOrd="1" destOrd="0" presId="urn:microsoft.com/office/officeart/2005/8/layout/hierarchy3"/>
    <dgm:cxn modelId="{9704028A-D7E7-48AC-B6C2-C259432D7336}" type="presParOf" srcId="{8B3E75B7-247A-4B63-8D80-0D4CCDEF181E}" destId="{D4B431C9-BDA9-494C-9A0F-E3DB4AD9100B}" srcOrd="0" destOrd="0" presId="urn:microsoft.com/office/officeart/2005/8/layout/hierarchy3"/>
    <dgm:cxn modelId="{3AC42945-A116-488B-8813-4852E4987E90}" type="presParOf" srcId="{8B3E75B7-247A-4B63-8D80-0D4CCDEF181E}" destId="{35024593-EA9D-4D64-9F67-6653DBEDEE2C}" srcOrd="1" destOrd="0" presId="urn:microsoft.com/office/officeart/2005/8/layout/hierarchy3"/>
    <dgm:cxn modelId="{B3F29EA1-BE5E-4D5C-B79E-980F7ED82D1C}" type="presParOf" srcId="{8B3E75B7-247A-4B63-8D80-0D4CCDEF181E}" destId="{8116509A-8545-41B5-939A-4E2702598B8F}" srcOrd="2" destOrd="0" presId="urn:microsoft.com/office/officeart/2005/8/layout/hierarchy3"/>
    <dgm:cxn modelId="{22E270B3-6C4C-43B8-B018-2316DB22F31A}" type="presParOf" srcId="{8B3E75B7-247A-4B63-8D80-0D4CCDEF181E}" destId="{61212244-A4D6-4122-AF3A-B13246E8C256}" srcOrd="3" destOrd="0" presId="urn:microsoft.com/office/officeart/2005/8/layout/hierarchy3"/>
    <dgm:cxn modelId="{2A1D09C5-C31F-4BF1-A95A-5F47CB06ABC3}" type="presParOf" srcId="{8B3E75B7-247A-4B63-8D80-0D4CCDEF181E}" destId="{A649AFE5-00A8-42A8-8983-84ED6A44CFFE}" srcOrd="4" destOrd="0" presId="urn:microsoft.com/office/officeart/2005/8/layout/hierarchy3"/>
    <dgm:cxn modelId="{73338FA6-F4BF-4760-A46F-E21CF7494A6B}" type="presParOf" srcId="{8B3E75B7-247A-4B63-8D80-0D4CCDEF181E}" destId="{8D5F0AD0-17FB-49B3-B85C-0DD2CADAB038}" srcOrd="5" destOrd="0" presId="urn:microsoft.com/office/officeart/2005/8/layout/hierarchy3"/>
    <dgm:cxn modelId="{72F62338-D8F4-44FC-B46B-E39E1BFD5795}" type="presParOf" srcId="{8B3E75B7-247A-4B63-8D80-0D4CCDEF181E}" destId="{512AC54A-6720-4323-9CF7-13294F3AA1EA}" srcOrd="6" destOrd="0" presId="urn:microsoft.com/office/officeart/2005/8/layout/hierarchy3"/>
    <dgm:cxn modelId="{A15A1ECB-320E-44DC-BD9D-3C8E72BB1291}" type="presParOf" srcId="{8B3E75B7-247A-4B63-8D80-0D4CCDEF181E}" destId="{D7BDE96F-5CE4-47F1-90D6-EFD0EFEC35B2}" srcOrd="7" destOrd="0" presId="urn:microsoft.com/office/officeart/2005/8/layout/hierarchy3"/>
    <dgm:cxn modelId="{8D881B9C-5F27-4521-91DF-850B27165469}" type="presParOf" srcId="{5D648654-5FA5-47D7-AB6A-E795921622A1}" destId="{AEEFAF39-4F1D-4837-877A-FF07BF270A99}" srcOrd="1" destOrd="0" presId="urn:microsoft.com/office/officeart/2005/8/layout/hierarchy3"/>
    <dgm:cxn modelId="{5D1D6F93-3EC3-4E14-8227-3DE88580FA80}" type="presParOf" srcId="{AEEFAF39-4F1D-4837-877A-FF07BF270A99}" destId="{435663EE-BD64-4FAB-8658-A36D94826A98}" srcOrd="0" destOrd="0" presId="urn:microsoft.com/office/officeart/2005/8/layout/hierarchy3"/>
    <dgm:cxn modelId="{C7ACE8EB-7091-4978-A619-80848D73AA81}" type="presParOf" srcId="{435663EE-BD64-4FAB-8658-A36D94826A98}" destId="{B1949540-0AF7-4DF9-89C3-0A406CF0928E}" srcOrd="0" destOrd="0" presId="urn:microsoft.com/office/officeart/2005/8/layout/hierarchy3"/>
    <dgm:cxn modelId="{8D01A355-1FD3-4117-9E05-464C16CF2C63}" type="presParOf" srcId="{435663EE-BD64-4FAB-8658-A36D94826A98}" destId="{DF0493DC-9658-4AF2-A09B-6B0780EB52AA}" srcOrd="1" destOrd="0" presId="urn:microsoft.com/office/officeart/2005/8/layout/hierarchy3"/>
    <dgm:cxn modelId="{3A5282D3-D1AD-4070-99A5-E374A1FE3471}" type="presParOf" srcId="{AEEFAF39-4F1D-4837-877A-FF07BF270A99}" destId="{DD9AE23F-0D01-4B26-9EF2-84BCFC5CB51C}" srcOrd="1" destOrd="0" presId="urn:microsoft.com/office/officeart/2005/8/layout/hierarchy3"/>
    <dgm:cxn modelId="{F5F00952-5993-4DC2-8F76-1FC5D51CCED5}" type="presParOf" srcId="{DD9AE23F-0D01-4B26-9EF2-84BCFC5CB51C}" destId="{2858234C-0CB3-4E15-A524-439CC2D3D2F6}" srcOrd="0" destOrd="0" presId="urn:microsoft.com/office/officeart/2005/8/layout/hierarchy3"/>
    <dgm:cxn modelId="{4A7DB68B-B9D6-440F-99DD-24BB88A5BD62}" type="presParOf" srcId="{DD9AE23F-0D01-4B26-9EF2-84BCFC5CB51C}" destId="{4DDFECC5-823F-497E-AE18-35E6F23EB713}" srcOrd="1" destOrd="0" presId="urn:microsoft.com/office/officeart/2005/8/layout/hierarchy3"/>
    <dgm:cxn modelId="{8748CD38-9266-4403-90EA-DBB4EEDF3575}" type="presParOf" srcId="{DD9AE23F-0D01-4B26-9EF2-84BCFC5CB51C}" destId="{BB073503-8BBB-45BF-8E8B-2D6B85289C21}" srcOrd="2" destOrd="0" presId="urn:microsoft.com/office/officeart/2005/8/layout/hierarchy3"/>
    <dgm:cxn modelId="{F0880E2F-C836-4E3D-9AB7-1FB5620AEF01}" type="presParOf" srcId="{DD9AE23F-0D01-4B26-9EF2-84BCFC5CB51C}" destId="{CAC8DE04-779D-4CAB-AD01-E4EE74AAE112}" srcOrd="3" destOrd="0" presId="urn:microsoft.com/office/officeart/2005/8/layout/hierarchy3"/>
    <dgm:cxn modelId="{A6D336E5-CCF9-4C86-91DE-AAEE707C281D}" type="presParOf" srcId="{DD9AE23F-0D01-4B26-9EF2-84BCFC5CB51C}" destId="{B562188B-9D81-494D-9D31-CABAD2C4859A}" srcOrd="4" destOrd="0" presId="urn:microsoft.com/office/officeart/2005/8/layout/hierarchy3"/>
    <dgm:cxn modelId="{044A0CE9-DC0B-4637-A17A-929DF5612922}" type="presParOf" srcId="{DD9AE23F-0D01-4B26-9EF2-84BCFC5CB51C}" destId="{46C8EE3B-03E9-420E-B9E2-52A430DB589C}" srcOrd="5" destOrd="0" presId="urn:microsoft.com/office/officeart/2005/8/layout/hierarchy3"/>
    <dgm:cxn modelId="{275B3E7A-67CA-4863-994D-B613B54CFF60}" type="presParOf" srcId="{5D648654-5FA5-47D7-AB6A-E795921622A1}" destId="{2CA2AB80-36FC-43C5-A92C-729822BD00A5}" srcOrd="2" destOrd="0" presId="urn:microsoft.com/office/officeart/2005/8/layout/hierarchy3"/>
    <dgm:cxn modelId="{B354C07A-9E6A-4B15-8E05-08B93520F57E}" type="presParOf" srcId="{2CA2AB80-36FC-43C5-A92C-729822BD00A5}" destId="{BFD66E06-DD94-44D2-B868-469AA5DB9033}" srcOrd="0" destOrd="0" presId="urn:microsoft.com/office/officeart/2005/8/layout/hierarchy3"/>
    <dgm:cxn modelId="{541295AB-F16C-43ED-B135-C21F5FD17191}" type="presParOf" srcId="{BFD66E06-DD94-44D2-B868-469AA5DB9033}" destId="{903C27FD-5C23-4AD4-8A94-24CAC7700395}" srcOrd="0" destOrd="0" presId="urn:microsoft.com/office/officeart/2005/8/layout/hierarchy3"/>
    <dgm:cxn modelId="{0E9AE130-C8F8-44A0-9FAD-29E2F79C5959}" type="presParOf" srcId="{BFD66E06-DD94-44D2-B868-469AA5DB9033}" destId="{BAC769F1-A58F-4AED-BCFD-803C98DDEC2C}" srcOrd="1" destOrd="0" presId="urn:microsoft.com/office/officeart/2005/8/layout/hierarchy3"/>
    <dgm:cxn modelId="{94534972-7AE1-4FC5-A881-67D6AD8AF84A}" type="presParOf" srcId="{2CA2AB80-36FC-43C5-A92C-729822BD00A5}" destId="{7BE75FC4-006F-454F-80F7-FDECD90CFF78}" srcOrd="1" destOrd="0" presId="urn:microsoft.com/office/officeart/2005/8/layout/hierarchy3"/>
    <dgm:cxn modelId="{203E851C-0E42-4144-8A8F-86D27B34F746}" type="presParOf" srcId="{7BE75FC4-006F-454F-80F7-FDECD90CFF78}" destId="{C09AAE65-3F2E-4901-B1C0-0C5AC9128277}" srcOrd="0" destOrd="0" presId="urn:microsoft.com/office/officeart/2005/8/layout/hierarchy3"/>
    <dgm:cxn modelId="{AAC508F6-30A0-4229-8716-439733689FE9}" type="presParOf" srcId="{7BE75FC4-006F-454F-80F7-FDECD90CFF78}" destId="{88D2A94D-5BA9-4606-AD1E-2E7A3A559CD9}" srcOrd="1" destOrd="0" presId="urn:microsoft.com/office/officeart/2005/8/layout/hierarchy3"/>
    <dgm:cxn modelId="{E3B633EA-88C3-4EEA-B57D-B0456EFE38B0}" type="presParOf" srcId="{7BE75FC4-006F-454F-80F7-FDECD90CFF78}" destId="{70BF434E-3698-4DD4-99C0-AD8FB66A4792}" srcOrd="2" destOrd="0" presId="urn:microsoft.com/office/officeart/2005/8/layout/hierarchy3"/>
    <dgm:cxn modelId="{AEB533DA-BFB5-403E-A85B-13758213F8E1}" type="presParOf" srcId="{7BE75FC4-006F-454F-80F7-FDECD90CFF78}" destId="{2ACE6CC5-43FA-4FD2-9B5F-80665AA88F5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AAE5C9-5C0D-4179-A84C-CF8389F3F085}" type="doc">
      <dgm:prSet loTypeId="urn:microsoft.com/office/officeart/2005/8/layout/hierarchy4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B3835DE2-23B8-4147-AF92-4C264B36897F}">
      <dgm:prSet phldrT="[Texte]"/>
      <dgm:spPr/>
      <dgm:t>
        <a:bodyPr/>
        <a:lstStyle/>
        <a:p>
          <a:r>
            <a:rPr lang="fr-FR" dirty="0"/>
            <a:t>ETP RESISTANCE</a:t>
          </a:r>
        </a:p>
      </dgm:t>
    </dgm:pt>
    <dgm:pt modelId="{E9263EB7-10B5-44D3-AA11-0E89E5339D34}" type="parTrans" cxnId="{9FBFCDC3-F54A-4BB9-BEA2-68B627EC7AD4}">
      <dgm:prSet/>
      <dgm:spPr/>
      <dgm:t>
        <a:bodyPr/>
        <a:lstStyle/>
        <a:p>
          <a:endParaRPr lang="fr-FR"/>
        </a:p>
      </dgm:t>
    </dgm:pt>
    <dgm:pt modelId="{DDDD4487-F586-443C-A9A3-11251A1A0D3E}" type="sibTrans" cxnId="{9FBFCDC3-F54A-4BB9-BEA2-68B627EC7AD4}">
      <dgm:prSet/>
      <dgm:spPr/>
      <dgm:t>
        <a:bodyPr/>
        <a:lstStyle/>
        <a:p>
          <a:endParaRPr lang="fr-FR"/>
        </a:p>
      </dgm:t>
    </dgm:pt>
    <dgm:pt modelId="{17DCE86B-6C37-4038-8441-0E1C858C6161}">
      <dgm:prSet phldrT="[Texte]"/>
      <dgm:spPr>
        <a:solidFill>
          <a:srgbClr val="9C5BCD"/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Reprendre sa vie en main</a:t>
          </a:r>
        </a:p>
      </dgm:t>
    </dgm:pt>
    <dgm:pt modelId="{209085D5-6AB6-4F56-AF55-55DF64A599D2}" type="parTrans" cxnId="{90CFF3F9-311F-42FB-BFB2-6326753CC0AD}">
      <dgm:prSet/>
      <dgm:spPr/>
      <dgm:t>
        <a:bodyPr/>
        <a:lstStyle/>
        <a:p>
          <a:endParaRPr lang="fr-FR"/>
        </a:p>
      </dgm:t>
    </dgm:pt>
    <dgm:pt modelId="{8361A5A9-2877-4798-9BE0-48EBBC0FD954}" type="sibTrans" cxnId="{90CFF3F9-311F-42FB-BFB2-6326753CC0AD}">
      <dgm:prSet/>
      <dgm:spPr/>
      <dgm:t>
        <a:bodyPr/>
        <a:lstStyle/>
        <a:p>
          <a:endParaRPr lang="fr-FR"/>
        </a:p>
      </dgm:t>
    </dgm:pt>
    <dgm:pt modelId="{A2612169-21B1-4AB0-98AC-04EECC5ED425}">
      <dgm:prSet phldrT="[Texte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Entrainement aux habiletés sociales</a:t>
          </a:r>
        </a:p>
      </dgm:t>
    </dgm:pt>
    <dgm:pt modelId="{D790A793-E1D8-4522-A5B5-1F452DD90A72}" type="parTrans" cxnId="{40EA0AC1-C734-43ED-A656-2ECCAE6DC222}">
      <dgm:prSet/>
      <dgm:spPr/>
      <dgm:t>
        <a:bodyPr/>
        <a:lstStyle/>
        <a:p>
          <a:endParaRPr lang="fr-FR"/>
        </a:p>
      </dgm:t>
    </dgm:pt>
    <dgm:pt modelId="{1CD3587D-8F1A-47BF-B770-93448105D50B}" type="sibTrans" cxnId="{40EA0AC1-C734-43ED-A656-2ECCAE6DC222}">
      <dgm:prSet/>
      <dgm:spPr/>
      <dgm:t>
        <a:bodyPr/>
        <a:lstStyle/>
        <a:p>
          <a:endParaRPr lang="fr-FR"/>
        </a:p>
      </dgm:t>
    </dgm:pt>
    <dgm:pt modelId="{D642622A-46D1-4CC8-8531-F9FC57C135E4}">
      <dgm:prSet phldrT="[Texte]"/>
      <dgm:spPr>
        <a:solidFill>
          <a:srgbClr val="FDF0A1"/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Hygiène</a:t>
          </a:r>
        </a:p>
      </dgm:t>
    </dgm:pt>
    <dgm:pt modelId="{10119C5A-C515-4897-9659-3EF8AD660D4E}" type="parTrans" cxnId="{91FABAC7-6E58-40AE-9E2B-691303666DA5}">
      <dgm:prSet/>
      <dgm:spPr/>
      <dgm:t>
        <a:bodyPr/>
        <a:lstStyle/>
        <a:p>
          <a:endParaRPr lang="fr-FR"/>
        </a:p>
      </dgm:t>
    </dgm:pt>
    <dgm:pt modelId="{42209AAC-6806-4114-B28B-C9EF7E6C5657}" type="sibTrans" cxnId="{91FABAC7-6E58-40AE-9E2B-691303666DA5}">
      <dgm:prSet/>
      <dgm:spPr/>
      <dgm:t>
        <a:bodyPr/>
        <a:lstStyle/>
        <a:p>
          <a:endParaRPr lang="fr-FR"/>
        </a:p>
      </dgm:t>
    </dgm:pt>
    <dgm:pt modelId="{9510B1A7-6C89-40A4-B772-53B79FCEAEE2}">
      <dgm:prSet phldrT="[Texte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Budget</a:t>
          </a:r>
        </a:p>
      </dgm:t>
    </dgm:pt>
    <dgm:pt modelId="{CAFA99AB-1C2F-4E91-AEBE-D7231BD6E737}" type="parTrans" cxnId="{69A83B30-A179-43F9-8B97-04CFDE6FC750}">
      <dgm:prSet/>
      <dgm:spPr/>
      <dgm:t>
        <a:bodyPr/>
        <a:lstStyle/>
        <a:p>
          <a:endParaRPr lang="fr-FR"/>
        </a:p>
      </dgm:t>
    </dgm:pt>
    <dgm:pt modelId="{C606C35F-297B-4673-8C21-E786D9306337}" type="sibTrans" cxnId="{69A83B30-A179-43F9-8B97-04CFDE6FC750}">
      <dgm:prSet/>
      <dgm:spPr/>
      <dgm:t>
        <a:bodyPr/>
        <a:lstStyle/>
        <a:p>
          <a:endParaRPr lang="fr-FR"/>
        </a:p>
      </dgm:t>
    </dgm:pt>
    <dgm:pt modelId="{D1AEAD6B-6EDB-4C1F-811B-7476F10E7B52}">
      <dgm:prSet phldrT="[Texte]"/>
      <dgm:spPr>
        <a:solidFill>
          <a:srgbClr val="FD6363"/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Bien être</a:t>
          </a:r>
        </a:p>
      </dgm:t>
    </dgm:pt>
    <dgm:pt modelId="{CBCD5186-24CC-4FE5-A77D-BA2EF0EE7E88}" type="parTrans" cxnId="{A81F8C63-2212-4B73-83BE-CA7159BFBDB5}">
      <dgm:prSet/>
      <dgm:spPr/>
      <dgm:t>
        <a:bodyPr/>
        <a:lstStyle/>
        <a:p>
          <a:endParaRPr lang="fr-FR"/>
        </a:p>
      </dgm:t>
    </dgm:pt>
    <dgm:pt modelId="{AA6356CE-8FE5-4821-9A0E-1DECF165A7F2}" type="sibTrans" cxnId="{A81F8C63-2212-4B73-83BE-CA7159BFBDB5}">
      <dgm:prSet/>
      <dgm:spPr/>
      <dgm:t>
        <a:bodyPr/>
        <a:lstStyle/>
        <a:p>
          <a:endParaRPr lang="fr-FR"/>
        </a:p>
      </dgm:t>
    </dgm:pt>
    <dgm:pt modelId="{2C61A206-69DA-4EA0-B8E1-1AB1AC3ADF2D}">
      <dgm:prSet/>
      <dgm:spPr>
        <a:solidFill>
          <a:srgbClr val="92D050"/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Moden équilibre et nutrition</a:t>
          </a:r>
        </a:p>
      </dgm:t>
    </dgm:pt>
    <dgm:pt modelId="{F6626F79-7A0D-42FB-9FF3-94133E5155C1}" type="parTrans" cxnId="{C0782594-4A87-421F-A733-F314613BF3A6}">
      <dgm:prSet/>
      <dgm:spPr/>
      <dgm:t>
        <a:bodyPr/>
        <a:lstStyle/>
        <a:p>
          <a:endParaRPr lang="fr-FR"/>
        </a:p>
      </dgm:t>
    </dgm:pt>
    <dgm:pt modelId="{C3073C17-588C-4079-B738-034C8D3344CB}" type="sibTrans" cxnId="{C0782594-4A87-421F-A733-F314613BF3A6}">
      <dgm:prSet/>
      <dgm:spPr/>
      <dgm:t>
        <a:bodyPr/>
        <a:lstStyle/>
        <a:p>
          <a:endParaRPr lang="fr-FR"/>
        </a:p>
      </dgm:t>
    </dgm:pt>
    <dgm:pt modelId="{1371F2BC-FDD8-426F-B73B-F235CB782995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Vivre ensemble</a:t>
          </a:r>
        </a:p>
      </dgm:t>
    </dgm:pt>
    <dgm:pt modelId="{01778FB6-09A6-44CD-A433-A4AEEE4BC647}" type="sibTrans" cxnId="{8BA19042-58C2-43C3-9F22-7076532B1F98}">
      <dgm:prSet/>
      <dgm:spPr/>
      <dgm:t>
        <a:bodyPr/>
        <a:lstStyle/>
        <a:p>
          <a:endParaRPr lang="fr-FR"/>
        </a:p>
      </dgm:t>
    </dgm:pt>
    <dgm:pt modelId="{B54E212D-F4E0-4C06-822D-A29501EDE01E}" type="parTrans" cxnId="{8BA19042-58C2-43C3-9F22-7076532B1F98}">
      <dgm:prSet/>
      <dgm:spPr/>
      <dgm:t>
        <a:bodyPr/>
        <a:lstStyle/>
        <a:p>
          <a:endParaRPr lang="fr-FR"/>
        </a:p>
      </dgm:t>
    </dgm:pt>
    <dgm:pt modelId="{0A2E08F9-E6C5-4211-BD63-CA1018A51B70}" type="pres">
      <dgm:prSet presAssocID="{73AAE5C9-5C0D-4179-A84C-CF8389F3F08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E4F25E78-ABF1-48C6-B81F-83BC02C47242}" type="pres">
      <dgm:prSet presAssocID="{B3835DE2-23B8-4147-AF92-4C264B36897F}" presName="vertOne" presStyleCnt="0"/>
      <dgm:spPr/>
    </dgm:pt>
    <dgm:pt modelId="{042EE9A7-6555-4E66-BB46-772AEC04D038}" type="pres">
      <dgm:prSet presAssocID="{B3835DE2-23B8-4147-AF92-4C264B36897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1C930C1-AFC2-47DB-A974-AE967F488890}" type="pres">
      <dgm:prSet presAssocID="{B3835DE2-23B8-4147-AF92-4C264B36897F}" presName="parTransOne" presStyleCnt="0"/>
      <dgm:spPr/>
    </dgm:pt>
    <dgm:pt modelId="{6D916526-1E6C-4AFE-8E64-F1E52312DAAD}" type="pres">
      <dgm:prSet presAssocID="{B3835DE2-23B8-4147-AF92-4C264B36897F}" presName="horzOne" presStyleCnt="0"/>
      <dgm:spPr/>
    </dgm:pt>
    <dgm:pt modelId="{2C6A0D15-1F43-45EA-A492-20C1F25F8091}" type="pres">
      <dgm:prSet presAssocID="{17DCE86B-6C37-4038-8441-0E1C858C6161}" presName="vertTwo" presStyleCnt="0"/>
      <dgm:spPr/>
    </dgm:pt>
    <dgm:pt modelId="{1CAD51FE-0BDE-426C-A979-5E3F69D389FC}" type="pres">
      <dgm:prSet presAssocID="{17DCE86B-6C37-4038-8441-0E1C858C6161}" presName="txTwo" presStyleLbl="node2" presStyleIdx="0" presStyleCnt="3" custScaleX="47201" custScaleY="10057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71F6816-D83D-42E7-AE94-B70AE2B5A6AF}" type="pres">
      <dgm:prSet presAssocID="{17DCE86B-6C37-4038-8441-0E1C858C6161}" presName="parTransTwo" presStyleCnt="0"/>
      <dgm:spPr/>
    </dgm:pt>
    <dgm:pt modelId="{1DDDD399-7A9B-4FA1-B33E-53899E6DBE2C}" type="pres">
      <dgm:prSet presAssocID="{17DCE86B-6C37-4038-8441-0E1C858C6161}" presName="horzTwo" presStyleCnt="0"/>
      <dgm:spPr/>
    </dgm:pt>
    <dgm:pt modelId="{D9C26C1E-1627-4C18-A76E-80DD8565B05C}" type="pres">
      <dgm:prSet presAssocID="{A2612169-21B1-4AB0-98AC-04EECC5ED425}" presName="vertThree" presStyleCnt="0"/>
      <dgm:spPr/>
    </dgm:pt>
    <dgm:pt modelId="{EAFB9821-5891-4556-BA46-48D28AA04645}" type="pres">
      <dgm:prSet presAssocID="{A2612169-21B1-4AB0-98AC-04EECC5ED425}" presName="txThree" presStyleLbl="node3" presStyleIdx="0" presStyleCnt="4" custLinFactNeighborX="-475" custLinFactNeighborY="909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92011DA-61AF-4EB4-AD20-14764F15DC0D}" type="pres">
      <dgm:prSet presAssocID="{A2612169-21B1-4AB0-98AC-04EECC5ED425}" presName="horzThree" presStyleCnt="0"/>
      <dgm:spPr/>
    </dgm:pt>
    <dgm:pt modelId="{25331625-1AB2-474D-8F55-CC5E70A71AE4}" type="pres">
      <dgm:prSet presAssocID="{1CD3587D-8F1A-47BF-B770-93448105D50B}" presName="sibSpaceThree" presStyleCnt="0"/>
      <dgm:spPr/>
    </dgm:pt>
    <dgm:pt modelId="{96E32534-08D3-433D-8381-AC951B50D148}" type="pres">
      <dgm:prSet presAssocID="{D642622A-46D1-4CC8-8531-F9FC57C135E4}" presName="vertThree" presStyleCnt="0"/>
      <dgm:spPr/>
    </dgm:pt>
    <dgm:pt modelId="{EE515073-CA9A-4AE4-9164-7B29CB452570}" type="pres">
      <dgm:prSet presAssocID="{D642622A-46D1-4CC8-8531-F9FC57C135E4}" presName="txThree" presStyleLbl="node3" presStyleIdx="1" presStyleCnt="4" custLinFactNeighborY="963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D714D11-623F-45ED-A021-7145C9B79415}" type="pres">
      <dgm:prSet presAssocID="{D642622A-46D1-4CC8-8531-F9FC57C135E4}" presName="horzThree" presStyleCnt="0"/>
      <dgm:spPr/>
    </dgm:pt>
    <dgm:pt modelId="{F7E04A89-DF54-4658-98B5-2039E2B547BD}" type="pres">
      <dgm:prSet presAssocID="{8361A5A9-2877-4798-9BE0-48EBBC0FD954}" presName="sibSpaceTwo" presStyleCnt="0"/>
      <dgm:spPr/>
    </dgm:pt>
    <dgm:pt modelId="{20B34332-B837-45F5-98FF-9DB0D45A8949}" type="pres">
      <dgm:prSet presAssocID="{9510B1A7-6C89-40A4-B772-53B79FCEAEE2}" presName="vertTwo" presStyleCnt="0"/>
      <dgm:spPr/>
    </dgm:pt>
    <dgm:pt modelId="{21900095-C79E-441B-BFE0-7B1980093785}" type="pres">
      <dgm:prSet presAssocID="{9510B1A7-6C89-40A4-B772-53B79FCEAEE2}" presName="txTwo" presStyleLbl="node2" presStyleIdx="1" presStyleCnt="3" custLinFactNeighborX="-38475" custLinFactNeighborY="-1910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B5DBFCD-8E89-460B-A842-F4E9469EE161}" type="pres">
      <dgm:prSet presAssocID="{9510B1A7-6C89-40A4-B772-53B79FCEAEE2}" presName="parTransTwo" presStyleCnt="0"/>
      <dgm:spPr/>
    </dgm:pt>
    <dgm:pt modelId="{875E771E-C399-4BDF-BE26-918AC8C9860B}" type="pres">
      <dgm:prSet presAssocID="{9510B1A7-6C89-40A4-B772-53B79FCEAEE2}" presName="horzTwo" presStyleCnt="0"/>
      <dgm:spPr/>
    </dgm:pt>
    <dgm:pt modelId="{D1CA1EBF-EC86-467C-9805-DB9568F8594D}" type="pres">
      <dgm:prSet presAssocID="{D1AEAD6B-6EDB-4C1F-811B-7476F10E7B52}" presName="vertThree" presStyleCnt="0"/>
      <dgm:spPr/>
    </dgm:pt>
    <dgm:pt modelId="{1B7580C4-0446-4578-93EB-C0F5D153EBAC}" type="pres">
      <dgm:prSet presAssocID="{D1AEAD6B-6EDB-4C1F-811B-7476F10E7B52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D79234D-2F11-427E-A19A-8F245F0518F5}" type="pres">
      <dgm:prSet presAssocID="{D1AEAD6B-6EDB-4C1F-811B-7476F10E7B52}" presName="horzThree" presStyleCnt="0"/>
      <dgm:spPr/>
    </dgm:pt>
    <dgm:pt modelId="{599205DD-36CA-403D-B3B1-74D48EF87CE3}" type="pres">
      <dgm:prSet presAssocID="{C606C35F-297B-4673-8C21-E786D9306337}" presName="sibSpaceTwo" presStyleCnt="0"/>
      <dgm:spPr/>
    </dgm:pt>
    <dgm:pt modelId="{55E12FD4-AF51-4725-89C1-8AE1773F1E42}" type="pres">
      <dgm:prSet presAssocID="{2C61A206-69DA-4EA0-B8E1-1AB1AC3ADF2D}" presName="vertTwo" presStyleCnt="0"/>
      <dgm:spPr/>
    </dgm:pt>
    <dgm:pt modelId="{93CCF66F-3A1D-4F63-89CA-8F552C59903C}" type="pres">
      <dgm:prSet presAssocID="{2C61A206-69DA-4EA0-B8E1-1AB1AC3ADF2D}" presName="txTwo" presStyleLbl="node2" presStyleIdx="2" presStyleCnt="3" custLinFactNeighborX="-28500" custLinFactNeighborY="-1273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ED954A8-CDE7-4BF3-9CDF-19EE23C4548E}" type="pres">
      <dgm:prSet presAssocID="{2C61A206-69DA-4EA0-B8E1-1AB1AC3ADF2D}" presName="parTransTwo" presStyleCnt="0"/>
      <dgm:spPr/>
    </dgm:pt>
    <dgm:pt modelId="{A3EBB1A3-2335-478B-87F8-23E1598EF0F2}" type="pres">
      <dgm:prSet presAssocID="{2C61A206-69DA-4EA0-B8E1-1AB1AC3ADF2D}" presName="horzTwo" presStyleCnt="0"/>
      <dgm:spPr/>
    </dgm:pt>
    <dgm:pt modelId="{D0FF0B69-AD60-4B88-A2F2-348594833A05}" type="pres">
      <dgm:prSet presAssocID="{1371F2BC-FDD8-426F-B73B-F235CB782995}" presName="vertThree" presStyleCnt="0"/>
      <dgm:spPr/>
    </dgm:pt>
    <dgm:pt modelId="{8D47D31A-E4D2-4C68-8461-9E31A8C34AA2}" type="pres">
      <dgm:prSet presAssocID="{1371F2BC-FDD8-426F-B73B-F235CB782995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9FE9569-3AA9-4F60-8369-5AEFAFA3CA3F}" type="pres">
      <dgm:prSet presAssocID="{1371F2BC-FDD8-426F-B73B-F235CB782995}" presName="horzThree" presStyleCnt="0"/>
      <dgm:spPr/>
    </dgm:pt>
  </dgm:ptLst>
  <dgm:cxnLst>
    <dgm:cxn modelId="{90CFF3F9-311F-42FB-BFB2-6326753CC0AD}" srcId="{B3835DE2-23B8-4147-AF92-4C264B36897F}" destId="{17DCE86B-6C37-4038-8441-0E1C858C6161}" srcOrd="0" destOrd="0" parTransId="{209085D5-6AB6-4F56-AF55-55DF64A599D2}" sibTransId="{8361A5A9-2877-4798-9BE0-48EBBC0FD954}"/>
    <dgm:cxn modelId="{B559CEC4-7D7D-4CDA-BF4E-34F025789A00}" type="presOf" srcId="{73AAE5C9-5C0D-4179-A84C-CF8389F3F085}" destId="{0A2E08F9-E6C5-4211-BD63-CA1018A51B70}" srcOrd="0" destOrd="0" presId="urn:microsoft.com/office/officeart/2005/8/layout/hierarchy4"/>
    <dgm:cxn modelId="{69A83B30-A179-43F9-8B97-04CFDE6FC750}" srcId="{B3835DE2-23B8-4147-AF92-4C264B36897F}" destId="{9510B1A7-6C89-40A4-B772-53B79FCEAEE2}" srcOrd="1" destOrd="0" parTransId="{CAFA99AB-1C2F-4E91-AEBE-D7231BD6E737}" sibTransId="{C606C35F-297B-4673-8C21-E786D9306337}"/>
    <dgm:cxn modelId="{F533BED4-4E21-4E6F-B03B-9C08C34EE474}" type="presOf" srcId="{B3835DE2-23B8-4147-AF92-4C264B36897F}" destId="{042EE9A7-6555-4E66-BB46-772AEC04D038}" srcOrd="0" destOrd="0" presId="urn:microsoft.com/office/officeart/2005/8/layout/hierarchy4"/>
    <dgm:cxn modelId="{943F57DC-4E70-4F38-9816-E835D0D81E08}" type="presOf" srcId="{17DCE86B-6C37-4038-8441-0E1C858C6161}" destId="{1CAD51FE-0BDE-426C-A979-5E3F69D389FC}" srcOrd="0" destOrd="0" presId="urn:microsoft.com/office/officeart/2005/8/layout/hierarchy4"/>
    <dgm:cxn modelId="{3E1C8B19-E67B-40F6-B469-73E7D857730E}" type="presOf" srcId="{A2612169-21B1-4AB0-98AC-04EECC5ED425}" destId="{EAFB9821-5891-4556-BA46-48D28AA04645}" srcOrd="0" destOrd="0" presId="urn:microsoft.com/office/officeart/2005/8/layout/hierarchy4"/>
    <dgm:cxn modelId="{C0782594-4A87-421F-A733-F314613BF3A6}" srcId="{B3835DE2-23B8-4147-AF92-4C264B36897F}" destId="{2C61A206-69DA-4EA0-B8E1-1AB1AC3ADF2D}" srcOrd="2" destOrd="0" parTransId="{F6626F79-7A0D-42FB-9FF3-94133E5155C1}" sibTransId="{C3073C17-588C-4079-B738-034C8D3344CB}"/>
    <dgm:cxn modelId="{91FABAC7-6E58-40AE-9E2B-691303666DA5}" srcId="{17DCE86B-6C37-4038-8441-0E1C858C6161}" destId="{D642622A-46D1-4CC8-8531-F9FC57C135E4}" srcOrd="1" destOrd="0" parTransId="{10119C5A-C515-4897-9659-3EF8AD660D4E}" sibTransId="{42209AAC-6806-4114-B28B-C9EF7E6C5657}"/>
    <dgm:cxn modelId="{8BA19042-58C2-43C3-9F22-7076532B1F98}" srcId="{2C61A206-69DA-4EA0-B8E1-1AB1AC3ADF2D}" destId="{1371F2BC-FDD8-426F-B73B-F235CB782995}" srcOrd="0" destOrd="0" parTransId="{B54E212D-F4E0-4C06-822D-A29501EDE01E}" sibTransId="{01778FB6-09A6-44CD-A433-A4AEEE4BC647}"/>
    <dgm:cxn modelId="{AE7CE94E-9BC6-44F1-8D13-82A3982A8DF7}" type="presOf" srcId="{D642622A-46D1-4CC8-8531-F9FC57C135E4}" destId="{EE515073-CA9A-4AE4-9164-7B29CB452570}" srcOrd="0" destOrd="0" presId="urn:microsoft.com/office/officeart/2005/8/layout/hierarchy4"/>
    <dgm:cxn modelId="{682737C4-2AB5-4E8B-A386-2F89C61C9477}" type="presOf" srcId="{2C61A206-69DA-4EA0-B8E1-1AB1AC3ADF2D}" destId="{93CCF66F-3A1D-4F63-89CA-8F552C59903C}" srcOrd="0" destOrd="0" presId="urn:microsoft.com/office/officeart/2005/8/layout/hierarchy4"/>
    <dgm:cxn modelId="{A81F8C63-2212-4B73-83BE-CA7159BFBDB5}" srcId="{9510B1A7-6C89-40A4-B772-53B79FCEAEE2}" destId="{D1AEAD6B-6EDB-4C1F-811B-7476F10E7B52}" srcOrd="0" destOrd="0" parTransId="{CBCD5186-24CC-4FE5-A77D-BA2EF0EE7E88}" sibTransId="{AA6356CE-8FE5-4821-9A0E-1DECF165A7F2}"/>
    <dgm:cxn modelId="{B6C1F1D8-3547-4D2C-B0F4-8551EEE785AA}" type="presOf" srcId="{D1AEAD6B-6EDB-4C1F-811B-7476F10E7B52}" destId="{1B7580C4-0446-4578-93EB-C0F5D153EBAC}" srcOrd="0" destOrd="0" presId="urn:microsoft.com/office/officeart/2005/8/layout/hierarchy4"/>
    <dgm:cxn modelId="{9FBFCDC3-F54A-4BB9-BEA2-68B627EC7AD4}" srcId="{73AAE5C9-5C0D-4179-A84C-CF8389F3F085}" destId="{B3835DE2-23B8-4147-AF92-4C264B36897F}" srcOrd="0" destOrd="0" parTransId="{E9263EB7-10B5-44D3-AA11-0E89E5339D34}" sibTransId="{DDDD4487-F586-443C-A9A3-11251A1A0D3E}"/>
    <dgm:cxn modelId="{22537889-589A-4974-B223-9DEC801EB524}" type="presOf" srcId="{9510B1A7-6C89-40A4-B772-53B79FCEAEE2}" destId="{21900095-C79E-441B-BFE0-7B1980093785}" srcOrd="0" destOrd="0" presId="urn:microsoft.com/office/officeart/2005/8/layout/hierarchy4"/>
    <dgm:cxn modelId="{9867B38B-1A65-4BA0-8705-43995CD601E0}" type="presOf" srcId="{1371F2BC-FDD8-426F-B73B-F235CB782995}" destId="{8D47D31A-E4D2-4C68-8461-9E31A8C34AA2}" srcOrd="0" destOrd="0" presId="urn:microsoft.com/office/officeart/2005/8/layout/hierarchy4"/>
    <dgm:cxn modelId="{40EA0AC1-C734-43ED-A656-2ECCAE6DC222}" srcId="{17DCE86B-6C37-4038-8441-0E1C858C6161}" destId="{A2612169-21B1-4AB0-98AC-04EECC5ED425}" srcOrd="0" destOrd="0" parTransId="{D790A793-E1D8-4522-A5B5-1F452DD90A72}" sibTransId="{1CD3587D-8F1A-47BF-B770-93448105D50B}"/>
    <dgm:cxn modelId="{922B9C2F-1A4E-498A-9D95-73DA3B823205}" type="presParOf" srcId="{0A2E08F9-E6C5-4211-BD63-CA1018A51B70}" destId="{E4F25E78-ABF1-48C6-B81F-83BC02C47242}" srcOrd="0" destOrd="0" presId="urn:microsoft.com/office/officeart/2005/8/layout/hierarchy4"/>
    <dgm:cxn modelId="{9D20837C-1BF8-4169-AE88-5593D49A67CF}" type="presParOf" srcId="{E4F25E78-ABF1-48C6-B81F-83BC02C47242}" destId="{042EE9A7-6555-4E66-BB46-772AEC04D038}" srcOrd="0" destOrd="0" presId="urn:microsoft.com/office/officeart/2005/8/layout/hierarchy4"/>
    <dgm:cxn modelId="{B82D7AD0-C895-4537-9C3E-16D5804894C7}" type="presParOf" srcId="{E4F25E78-ABF1-48C6-B81F-83BC02C47242}" destId="{51C930C1-AFC2-47DB-A974-AE967F488890}" srcOrd="1" destOrd="0" presId="urn:microsoft.com/office/officeart/2005/8/layout/hierarchy4"/>
    <dgm:cxn modelId="{9F41B7FE-49D6-4E30-88DA-981486AA8D2D}" type="presParOf" srcId="{E4F25E78-ABF1-48C6-B81F-83BC02C47242}" destId="{6D916526-1E6C-4AFE-8E64-F1E52312DAAD}" srcOrd="2" destOrd="0" presId="urn:microsoft.com/office/officeart/2005/8/layout/hierarchy4"/>
    <dgm:cxn modelId="{4B4309E3-B1B5-40E1-A834-2684E11B8818}" type="presParOf" srcId="{6D916526-1E6C-4AFE-8E64-F1E52312DAAD}" destId="{2C6A0D15-1F43-45EA-A492-20C1F25F8091}" srcOrd="0" destOrd="0" presId="urn:microsoft.com/office/officeart/2005/8/layout/hierarchy4"/>
    <dgm:cxn modelId="{00022001-8006-4A7A-A422-5473DF7E1EF6}" type="presParOf" srcId="{2C6A0D15-1F43-45EA-A492-20C1F25F8091}" destId="{1CAD51FE-0BDE-426C-A979-5E3F69D389FC}" srcOrd="0" destOrd="0" presId="urn:microsoft.com/office/officeart/2005/8/layout/hierarchy4"/>
    <dgm:cxn modelId="{5B21C990-43C0-4F68-BB1C-0CFD4803E798}" type="presParOf" srcId="{2C6A0D15-1F43-45EA-A492-20C1F25F8091}" destId="{471F6816-D83D-42E7-AE94-B70AE2B5A6AF}" srcOrd="1" destOrd="0" presId="urn:microsoft.com/office/officeart/2005/8/layout/hierarchy4"/>
    <dgm:cxn modelId="{1458EDDA-9794-46DB-ACED-FAC7B92A9F77}" type="presParOf" srcId="{2C6A0D15-1F43-45EA-A492-20C1F25F8091}" destId="{1DDDD399-7A9B-4FA1-B33E-53899E6DBE2C}" srcOrd="2" destOrd="0" presId="urn:microsoft.com/office/officeart/2005/8/layout/hierarchy4"/>
    <dgm:cxn modelId="{BAC46003-3C4E-467C-88CB-8330770B8823}" type="presParOf" srcId="{1DDDD399-7A9B-4FA1-B33E-53899E6DBE2C}" destId="{D9C26C1E-1627-4C18-A76E-80DD8565B05C}" srcOrd="0" destOrd="0" presId="urn:microsoft.com/office/officeart/2005/8/layout/hierarchy4"/>
    <dgm:cxn modelId="{F3380139-C50F-4614-8E40-49EBA679E1BF}" type="presParOf" srcId="{D9C26C1E-1627-4C18-A76E-80DD8565B05C}" destId="{EAFB9821-5891-4556-BA46-48D28AA04645}" srcOrd="0" destOrd="0" presId="urn:microsoft.com/office/officeart/2005/8/layout/hierarchy4"/>
    <dgm:cxn modelId="{6F8E5DBB-4044-44B6-8AC6-0389C95478F8}" type="presParOf" srcId="{D9C26C1E-1627-4C18-A76E-80DD8565B05C}" destId="{392011DA-61AF-4EB4-AD20-14764F15DC0D}" srcOrd="1" destOrd="0" presId="urn:microsoft.com/office/officeart/2005/8/layout/hierarchy4"/>
    <dgm:cxn modelId="{CB3679F9-3708-4228-B14D-B836FBF150D6}" type="presParOf" srcId="{1DDDD399-7A9B-4FA1-B33E-53899E6DBE2C}" destId="{25331625-1AB2-474D-8F55-CC5E70A71AE4}" srcOrd="1" destOrd="0" presId="urn:microsoft.com/office/officeart/2005/8/layout/hierarchy4"/>
    <dgm:cxn modelId="{E705DA32-5F1D-432B-BBCA-E91691EDC76A}" type="presParOf" srcId="{1DDDD399-7A9B-4FA1-B33E-53899E6DBE2C}" destId="{96E32534-08D3-433D-8381-AC951B50D148}" srcOrd="2" destOrd="0" presId="urn:microsoft.com/office/officeart/2005/8/layout/hierarchy4"/>
    <dgm:cxn modelId="{E4F95235-1930-4B8B-B21C-E8D61162183B}" type="presParOf" srcId="{96E32534-08D3-433D-8381-AC951B50D148}" destId="{EE515073-CA9A-4AE4-9164-7B29CB452570}" srcOrd="0" destOrd="0" presId="urn:microsoft.com/office/officeart/2005/8/layout/hierarchy4"/>
    <dgm:cxn modelId="{8BE63515-236D-4EA7-9CCA-395132F4AD61}" type="presParOf" srcId="{96E32534-08D3-433D-8381-AC951B50D148}" destId="{AD714D11-623F-45ED-A021-7145C9B79415}" srcOrd="1" destOrd="0" presId="urn:microsoft.com/office/officeart/2005/8/layout/hierarchy4"/>
    <dgm:cxn modelId="{5A04B807-9E42-49D7-B9BC-DC90B9DA69C6}" type="presParOf" srcId="{6D916526-1E6C-4AFE-8E64-F1E52312DAAD}" destId="{F7E04A89-DF54-4658-98B5-2039E2B547BD}" srcOrd="1" destOrd="0" presId="urn:microsoft.com/office/officeart/2005/8/layout/hierarchy4"/>
    <dgm:cxn modelId="{EDE4B5FB-2559-40C8-A0D1-312B9ED02371}" type="presParOf" srcId="{6D916526-1E6C-4AFE-8E64-F1E52312DAAD}" destId="{20B34332-B837-45F5-98FF-9DB0D45A8949}" srcOrd="2" destOrd="0" presId="urn:microsoft.com/office/officeart/2005/8/layout/hierarchy4"/>
    <dgm:cxn modelId="{586F2717-D953-4CF3-BDFD-6EE5BA2B0DC2}" type="presParOf" srcId="{20B34332-B837-45F5-98FF-9DB0D45A8949}" destId="{21900095-C79E-441B-BFE0-7B1980093785}" srcOrd="0" destOrd="0" presId="urn:microsoft.com/office/officeart/2005/8/layout/hierarchy4"/>
    <dgm:cxn modelId="{DCC5E5BB-6E60-44C5-87D2-AD0ADFB5014A}" type="presParOf" srcId="{20B34332-B837-45F5-98FF-9DB0D45A8949}" destId="{3B5DBFCD-8E89-460B-A842-F4E9469EE161}" srcOrd="1" destOrd="0" presId="urn:microsoft.com/office/officeart/2005/8/layout/hierarchy4"/>
    <dgm:cxn modelId="{E977FBDE-42A5-4984-94F4-C9638D453DF2}" type="presParOf" srcId="{20B34332-B837-45F5-98FF-9DB0D45A8949}" destId="{875E771E-C399-4BDF-BE26-918AC8C9860B}" srcOrd="2" destOrd="0" presId="urn:microsoft.com/office/officeart/2005/8/layout/hierarchy4"/>
    <dgm:cxn modelId="{706B0050-FF85-4F1A-A023-4FCB48E00120}" type="presParOf" srcId="{875E771E-C399-4BDF-BE26-918AC8C9860B}" destId="{D1CA1EBF-EC86-467C-9805-DB9568F8594D}" srcOrd="0" destOrd="0" presId="urn:microsoft.com/office/officeart/2005/8/layout/hierarchy4"/>
    <dgm:cxn modelId="{AB1DEC34-EFE5-409B-B0D1-137B8D4E7B7E}" type="presParOf" srcId="{D1CA1EBF-EC86-467C-9805-DB9568F8594D}" destId="{1B7580C4-0446-4578-93EB-C0F5D153EBAC}" srcOrd="0" destOrd="0" presId="urn:microsoft.com/office/officeart/2005/8/layout/hierarchy4"/>
    <dgm:cxn modelId="{A5C1A5B1-B64C-4420-82B0-E12643328D74}" type="presParOf" srcId="{D1CA1EBF-EC86-467C-9805-DB9568F8594D}" destId="{CD79234D-2F11-427E-A19A-8F245F0518F5}" srcOrd="1" destOrd="0" presId="urn:microsoft.com/office/officeart/2005/8/layout/hierarchy4"/>
    <dgm:cxn modelId="{0F79BAC9-DC77-421C-AD0D-0B0831291866}" type="presParOf" srcId="{6D916526-1E6C-4AFE-8E64-F1E52312DAAD}" destId="{599205DD-36CA-403D-B3B1-74D48EF87CE3}" srcOrd="3" destOrd="0" presId="urn:microsoft.com/office/officeart/2005/8/layout/hierarchy4"/>
    <dgm:cxn modelId="{347B66DC-F51B-4E89-A545-5675018A6DE7}" type="presParOf" srcId="{6D916526-1E6C-4AFE-8E64-F1E52312DAAD}" destId="{55E12FD4-AF51-4725-89C1-8AE1773F1E42}" srcOrd="4" destOrd="0" presId="urn:microsoft.com/office/officeart/2005/8/layout/hierarchy4"/>
    <dgm:cxn modelId="{F6F5D409-C410-4000-8FF6-5F1441DB4942}" type="presParOf" srcId="{55E12FD4-AF51-4725-89C1-8AE1773F1E42}" destId="{93CCF66F-3A1D-4F63-89CA-8F552C59903C}" srcOrd="0" destOrd="0" presId="urn:microsoft.com/office/officeart/2005/8/layout/hierarchy4"/>
    <dgm:cxn modelId="{F5B6E5EF-0173-459E-B7E8-C86C9E2D2A5A}" type="presParOf" srcId="{55E12FD4-AF51-4725-89C1-8AE1773F1E42}" destId="{4ED954A8-CDE7-4BF3-9CDF-19EE23C4548E}" srcOrd="1" destOrd="0" presId="urn:microsoft.com/office/officeart/2005/8/layout/hierarchy4"/>
    <dgm:cxn modelId="{4DEF7E1C-06EE-47EC-AE6D-171DF19F49CA}" type="presParOf" srcId="{55E12FD4-AF51-4725-89C1-8AE1773F1E42}" destId="{A3EBB1A3-2335-478B-87F8-23E1598EF0F2}" srcOrd="2" destOrd="0" presId="urn:microsoft.com/office/officeart/2005/8/layout/hierarchy4"/>
    <dgm:cxn modelId="{2931BCA2-22E1-4B96-A31A-B5EEB94A0DBA}" type="presParOf" srcId="{A3EBB1A3-2335-478B-87F8-23E1598EF0F2}" destId="{D0FF0B69-AD60-4B88-A2F2-348594833A05}" srcOrd="0" destOrd="0" presId="urn:microsoft.com/office/officeart/2005/8/layout/hierarchy4"/>
    <dgm:cxn modelId="{D3793FE3-530B-4282-B8E6-3DDC816DA3D9}" type="presParOf" srcId="{D0FF0B69-AD60-4B88-A2F2-348594833A05}" destId="{8D47D31A-E4D2-4C68-8461-9E31A8C34AA2}" srcOrd="0" destOrd="0" presId="urn:microsoft.com/office/officeart/2005/8/layout/hierarchy4"/>
    <dgm:cxn modelId="{77C8103D-F55D-4ADE-B840-BE25DBD1C9F1}" type="presParOf" srcId="{D0FF0B69-AD60-4B88-A2F2-348594833A05}" destId="{C9FE9569-3AA9-4F60-8369-5AEFAFA3CA3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B286E3A-A577-4B6D-AF6D-BCACA35184D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B19CDDC-FCAE-4B69-934F-A07FCA57646A}">
      <dgm:prSet phldrT="[Texte]" custT="1"/>
      <dgm:spPr>
        <a:solidFill>
          <a:srgbClr val="9C5BCD"/>
        </a:solidFill>
      </dgm:spPr>
      <dgm:t>
        <a:bodyPr/>
        <a:lstStyle/>
        <a:p>
          <a:r>
            <a:rPr lang="fr-FR" sz="2400" dirty="0">
              <a:solidFill>
                <a:schemeClr val="tx1"/>
              </a:solidFill>
            </a:rPr>
            <a:t>REPRENDRE SA VIE EN MAIN</a:t>
          </a:r>
        </a:p>
      </dgm:t>
    </dgm:pt>
    <dgm:pt modelId="{66A48B5F-3290-45DB-8777-129BBFC469B3}" type="parTrans" cxnId="{5EC6436D-7A5D-4140-8054-603F9A74B126}">
      <dgm:prSet/>
      <dgm:spPr/>
      <dgm:t>
        <a:bodyPr/>
        <a:lstStyle/>
        <a:p>
          <a:endParaRPr lang="fr-FR"/>
        </a:p>
      </dgm:t>
    </dgm:pt>
    <dgm:pt modelId="{B4194AD7-DE92-408F-BF85-0D813C9ECAC4}" type="sibTrans" cxnId="{5EC6436D-7A5D-4140-8054-603F9A74B126}">
      <dgm:prSet/>
      <dgm:spPr/>
      <dgm:t>
        <a:bodyPr/>
        <a:lstStyle/>
        <a:p>
          <a:endParaRPr lang="fr-FR"/>
        </a:p>
      </dgm:t>
    </dgm:pt>
    <dgm:pt modelId="{7F22A924-A758-4CE5-B1DC-1BE92866CB7D}">
      <dgm:prSet phldrT="[Texte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fr-FR" sz="1600" dirty="0">
              <a:solidFill>
                <a:schemeClr val="tx1"/>
              </a:solidFill>
            </a:rPr>
            <a:t>18 séances d’1h/semaine </a:t>
          </a:r>
        </a:p>
        <a:p>
          <a:r>
            <a:rPr lang="fr-FR" sz="1600" dirty="0">
              <a:solidFill>
                <a:schemeClr val="tx1"/>
              </a:solidFill>
            </a:rPr>
            <a:t>Groupe et Individuelle</a:t>
          </a:r>
        </a:p>
      </dgm:t>
    </dgm:pt>
    <dgm:pt modelId="{BC907B29-C069-497B-A334-5A2905C04FB3}" type="parTrans" cxnId="{FD0C6384-10C5-44F3-95B9-10D542623B6E}">
      <dgm:prSet/>
      <dgm:spPr>
        <a:ln>
          <a:solidFill>
            <a:srgbClr val="9C5BCD"/>
          </a:solidFill>
        </a:ln>
      </dgm:spPr>
      <dgm:t>
        <a:bodyPr/>
        <a:lstStyle/>
        <a:p>
          <a:endParaRPr lang="fr-FR" dirty="0"/>
        </a:p>
      </dgm:t>
    </dgm:pt>
    <dgm:pt modelId="{3EB2199C-B8EF-4A89-9762-B11EEE3ABEA0}" type="sibTrans" cxnId="{FD0C6384-10C5-44F3-95B9-10D542623B6E}">
      <dgm:prSet/>
      <dgm:spPr/>
      <dgm:t>
        <a:bodyPr/>
        <a:lstStyle/>
        <a:p>
          <a:endParaRPr lang="fr-FR"/>
        </a:p>
      </dgm:t>
    </dgm:pt>
    <dgm:pt modelId="{3C7F3DC4-75F1-4B74-B138-334EFCFB5981}">
      <dgm:prSet phldrT="[Texte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fr-FR" sz="1600" dirty="0">
              <a:solidFill>
                <a:schemeClr val="tx1"/>
              </a:solidFill>
            </a:rPr>
            <a:t>Permettre d’améliorer ses connaissances sur ses symptômes et ses traitements afin d’ acquérir des compétences pour gérer au mieux sa maladie et prévenir les rechutes.</a:t>
          </a:r>
        </a:p>
      </dgm:t>
    </dgm:pt>
    <dgm:pt modelId="{C37AF85A-D9F2-4EEC-A03F-D34271E95DB5}" type="parTrans" cxnId="{AD8CD0FB-ADE7-42D9-983E-D918CFDE7A6A}">
      <dgm:prSet/>
      <dgm:spPr>
        <a:solidFill>
          <a:schemeClr val="bg2"/>
        </a:solidFill>
        <a:ln>
          <a:solidFill>
            <a:srgbClr val="9C5BCD"/>
          </a:solidFill>
        </a:ln>
      </dgm:spPr>
      <dgm:t>
        <a:bodyPr/>
        <a:lstStyle/>
        <a:p>
          <a:endParaRPr lang="fr-FR"/>
        </a:p>
      </dgm:t>
    </dgm:pt>
    <dgm:pt modelId="{144C341E-6D90-42CA-940D-78986C310D9D}" type="sibTrans" cxnId="{AD8CD0FB-ADE7-42D9-983E-D918CFDE7A6A}">
      <dgm:prSet/>
      <dgm:spPr/>
      <dgm:t>
        <a:bodyPr/>
        <a:lstStyle/>
        <a:p>
          <a:endParaRPr lang="fr-FR"/>
        </a:p>
      </dgm:t>
    </dgm:pt>
    <dgm:pt modelId="{A7A65A2F-EECC-439B-A3CE-9303B8BBD655}">
      <dgm:prSet phldrT="[Texte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fr-FR" sz="1600" dirty="0">
              <a:solidFill>
                <a:schemeClr val="tx1"/>
              </a:solidFill>
            </a:rPr>
            <a:t>-La pathologie</a:t>
          </a:r>
        </a:p>
        <a:p>
          <a:r>
            <a:rPr lang="fr-FR" sz="1600" dirty="0">
              <a:solidFill>
                <a:schemeClr val="tx1"/>
              </a:solidFill>
            </a:rPr>
            <a:t>-Les traitements médicamenteux et non médicamenteux</a:t>
          </a:r>
        </a:p>
        <a:p>
          <a:r>
            <a:rPr lang="fr-FR" sz="1600" dirty="0">
              <a:solidFill>
                <a:schemeClr val="tx1"/>
              </a:solidFill>
            </a:rPr>
            <a:t>-L’adaptation au quotidien</a:t>
          </a:r>
        </a:p>
      </dgm:t>
    </dgm:pt>
    <dgm:pt modelId="{C0C11796-4C13-4A36-B76C-99FC63D6912A}" type="parTrans" cxnId="{3AC13E88-0242-4989-BDEE-3A5CB6C8CC42}">
      <dgm:prSet/>
      <dgm:spPr>
        <a:ln>
          <a:solidFill>
            <a:srgbClr val="9C5BCD"/>
          </a:solidFill>
        </a:ln>
      </dgm:spPr>
      <dgm:t>
        <a:bodyPr/>
        <a:lstStyle/>
        <a:p>
          <a:endParaRPr lang="fr-FR"/>
        </a:p>
      </dgm:t>
    </dgm:pt>
    <dgm:pt modelId="{F9D34713-7068-4249-834A-84A9F24FCA4F}" type="sibTrans" cxnId="{3AC13E88-0242-4989-BDEE-3A5CB6C8CC42}">
      <dgm:prSet/>
      <dgm:spPr/>
      <dgm:t>
        <a:bodyPr/>
        <a:lstStyle/>
        <a:p>
          <a:endParaRPr lang="fr-FR"/>
        </a:p>
      </dgm:t>
    </dgm:pt>
    <dgm:pt modelId="{94E0E1CA-16A1-42EB-BEE7-44A074502E24}" type="pres">
      <dgm:prSet presAssocID="{FB286E3A-A577-4B6D-AF6D-BCACA35184D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306F478-FEAA-440F-A1F0-4FB3B9DC3CCB}" type="pres">
      <dgm:prSet presAssocID="{8B19CDDC-FCAE-4B69-934F-A07FCA57646A}" presName="root1" presStyleCnt="0"/>
      <dgm:spPr/>
    </dgm:pt>
    <dgm:pt modelId="{7F30958B-0A46-4213-B4C3-0192A28013AB}" type="pres">
      <dgm:prSet presAssocID="{8B19CDDC-FCAE-4B69-934F-A07FCA57646A}" presName="LevelOneTextNode" presStyleLbl="node0" presStyleIdx="0" presStyleCnt="1" custAng="5400000" custLinFactX="92730" custLinFactNeighborX="100000" custLinFactNeighborY="-3982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B84B500-B8A4-44F1-9EA8-6B77AE4C4759}" type="pres">
      <dgm:prSet presAssocID="{8B19CDDC-FCAE-4B69-934F-A07FCA57646A}" presName="level2hierChild" presStyleCnt="0"/>
      <dgm:spPr/>
    </dgm:pt>
    <dgm:pt modelId="{9C56CF4E-BBAB-42B6-8020-06A1D62BE56E}" type="pres">
      <dgm:prSet presAssocID="{BC907B29-C069-497B-A334-5A2905C04FB3}" presName="conn2-1" presStyleLbl="parChTrans1D2" presStyleIdx="0" presStyleCnt="3"/>
      <dgm:spPr/>
      <dgm:t>
        <a:bodyPr/>
        <a:lstStyle/>
        <a:p>
          <a:endParaRPr lang="fr-FR"/>
        </a:p>
      </dgm:t>
    </dgm:pt>
    <dgm:pt modelId="{778360C3-8F5C-4776-B4A5-918529601B93}" type="pres">
      <dgm:prSet presAssocID="{BC907B29-C069-497B-A334-5A2905C04FB3}" presName="connTx" presStyleLbl="parChTrans1D2" presStyleIdx="0" presStyleCnt="3"/>
      <dgm:spPr/>
      <dgm:t>
        <a:bodyPr/>
        <a:lstStyle/>
        <a:p>
          <a:endParaRPr lang="fr-FR"/>
        </a:p>
      </dgm:t>
    </dgm:pt>
    <dgm:pt modelId="{234C92EA-15FA-497D-9609-397A4419BE05}" type="pres">
      <dgm:prSet presAssocID="{7F22A924-A758-4CE5-B1DC-1BE92866CB7D}" presName="root2" presStyleCnt="0"/>
      <dgm:spPr/>
    </dgm:pt>
    <dgm:pt modelId="{82B33687-6FAB-4058-A4A4-CFAD251D484E}" type="pres">
      <dgm:prSet presAssocID="{7F22A924-A758-4CE5-B1DC-1BE92866CB7D}" presName="LevelTwoTextNode" presStyleLbl="node2" presStyleIdx="0" presStyleCnt="3" custLinFactNeighborX="-82588" custLinFactNeighborY="7016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729B744-F8F5-43A4-B602-3BF0ECA34263}" type="pres">
      <dgm:prSet presAssocID="{7F22A924-A758-4CE5-B1DC-1BE92866CB7D}" presName="level3hierChild" presStyleCnt="0"/>
      <dgm:spPr/>
    </dgm:pt>
    <dgm:pt modelId="{6798243D-CBF2-42A2-800B-CD05E433D0AD}" type="pres">
      <dgm:prSet presAssocID="{C37AF85A-D9F2-4EEC-A03F-D34271E95DB5}" presName="conn2-1" presStyleLbl="parChTrans1D2" presStyleIdx="1" presStyleCnt="3"/>
      <dgm:spPr/>
      <dgm:t>
        <a:bodyPr/>
        <a:lstStyle/>
        <a:p>
          <a:endParaRPr lang="fr-FR"/>
        </a:p>
      </dgm:t>
    </dgm:pt>
    <dgm:pt modelId="{B5D87DA8-6515-47C6-A678-A84324362587}" type="pres">
      <dgm:prSet presAssocID="{C37AF85A-D9F2-4EEC-A03F-D34271E95DB5}" presName="connTx" presStyleLbl="parChTrans1D2" presStyleIdx="1" presStyleCnt="3"/>
      <dgm:spPr/>
      <dgm:t>
        <a:bodyPr/>
        <a:lstStyle/>
        <a:p>
          <a:endParaRPr lang="fr-FR"/>
        </a:p>
      </dgm:t>
    </dgm:pt>
    <dgm:pt modelId="{27C033FE-B92A-49FC-A94A-FE267B71956F}" type="pres">
      <dgm:prSet presAssocID="{3C7F3DC4-75F1-4B74-B138-334EFCFB5981}" presName="root2" presStyleCnt="0"/>
      <dgm:spPr/>
    </dgm:pt>
    <dgm:pt modelId="{8263BB89-B3AD-4DEA-8C53-761AA0FC0EB1}" type="pres">
      <dgm:prSet presAssocID="{3C7F3DC4-75F1-4B74-B138-334EFCFB5981}" presName="LevelTwoTextNode" presStyleLbl="node2" presStyleIdx="1" presStyleCnt="3" custScaleX="110536" custScaleY="142107" custLinFactNeighborX="44980" custLinFactNeighborY="-3108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3E1C349-7A71-4650-8F4A-0CF8F0F29B56}" type="pres">
      <dgm:prSet presAssocID="{3C7F3DC4-75F1-4B74-B138-334EFCFB5981}" presName="level3hierChild" presStyleCnt="0"/>
      <dgm:spPr/>
    </dgm:pt>
    <dgm:pt modelId="{D24E42DB-B218-44C5-86D5-7938CD3FE75E}" type="pres">
      <dgm:prSet presAssocID="{C0C11796-4C13-4A36-B76C-99FC63D6912A}" presName="conn2-1" presStyleLbl="parChTrans1D2" presStyleIdx="2" presStyleCnt="3"/>
      <dgm:spPr/>
      <dgm:t>
        <a:bodyPr/>
        <a:lstStyle/>
        <a:p>
          <a:endParaRPr lang="fr-FR"/>
        </a:p>
      </dgm:t>
    </dgm:pt>
    <dgm:pt modelId="{D91BA48F-FE73-4C21-A240-693FF93497CC}" type="pres">
      <dgm:prSet presAssocID="{C0C11796-4C13-4A36-B76C-99FC63D6912A}" presName="connTx" presStyleLbl="parChTrans1D2" presStyleIdx="2" presStyleCnt="3"/>
      <dgm:spPr/>
      <dgm:t>
        <a:bodyPr/>
        <a:lstStyle/>
        <a:p>
          <a:endParaRPr lang="fr-FR"/>
        </a:p>
      </dgm:t>
    </dgm:pt>
    <dgm:pt modelId="{688B38CC-6A91-4B6D-9205-F3D4EA440025}" type="pres">
      <dgm:prSet presAssocID="{A7A65A2F-EECC-439B-A3CE-9303B8BBD655}" presName="root2" presStyleCnt="0"/>
      <dgm:spPr/>
    </dgm:pt>
    <dgm:pt modelId="{01DEA4A0-6A15-4653-B6B8-C7096A26C300}" type="pres">
      <dgm:prSet presAssocID="{A7A65A2F-EECC-439B-A3CE-9303B8BBD655}" presName="LevelTwoTextNode" presStyleLbl="node2" presStyleIdx="2" presStyleCnt="3" custLinFactNeighborX="0" custLinFactNeighborY="4529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8974E3F-C08E-49B2-8B21-35153EEFCBBC}" type="pres">
      <dgm:prSet presAssocID="{A7A65A2F-EECC-439B-A3CE-9303B8BBD655}" presName="level3hierChild" presStyleCnt="0"/>
      <dgm:spPr/>
    </dgm:pt>
  </dgm:ptLst>
  <dgm:cxnLst>
    <dgm:cxn modelId="{1D110D68-057C-445A-9D4F-6D2F453E2B4C}" type="presOf" srcId="{8B19CDDC-FCAE-4B69-934F-A07FCA57646A}" destId="{7F30958B-0A46-4213-B4C3-0192A28013AB}" srcOrd="0" destOrd="0" presId="urn:microsoft.com/office/officeart/2008/layout/HorizontalMultiLevelHierarchy"/>
    <dgm:cxn modelId="{AD8CD0FB-ADE7-42D9-983E-D918CFDE7A6A}" srcId="{8B19CDDC-FCAE-4B69-934F-A07FCA57646A}" destId="{3C7F3DC4-75F1-4B74-B138-334EFCFB5981}" srcOrd="1" destOrd="0" parTransId="{C37AF85A-D9F2-4EEC-A03F-D34271E95DB5}" sibTransId="{144C341E-6D90-42CA-940D-78986C310D9D}"/>
    <dgm:cxn modelId="{20624BE7-136C-46A6-BD26-F3490C655E85}" type="presOf" srcId="{C37AF85A-D9F2-4EEC-A03F-D34271E95DB5}" destId="{6798243D-CBF2-42A2-800B-CD05E433D0AD}" srcOrd="0" destOrd="0" presId="urn:microsoft.com/office/officeart/2008/layout/HorizontalMultiLevelHierarchy"/>
    <dgm:cxn modelId="{C2CC11AB-6763-4CDE-A4B7-470166B0D56E}" type="presOf" srcId="{C37AF85A-D9F2-4EEC-A03F-D34271E95DB5}" destId="{B5D87DA8-6515-47C6-A678-A84324362587}" srcOrd="1" destOrd="0" presId="urn:microsoft.com/office/officeart/2008/layout/HorizontalMultiLevelHierarchy"/>
    <dgm:cxn modelId="{7437FA36-EEBB-4A03-8842-51E09A3F7BD8}" type="presOf" srcId="{BC907B29-C069-497B-A334-5A2905C04FB3}" destId="{778360C3-8F5C-4776-B4A5-918529601B93}" srcOrd="1" destOrd="0" presId="urn:microsoft.com/office/officeart/2008/layout/HorizontalMultiLevelHierarchy"/>
    <dgm:cxn modelId="{FE3CD827-65F5-4B45-BD94-35E19B0670CD}" type="presOf" srcId="{FB286E3A-A577-4B6D-AF6D-BCACA35184DE}" destId="{94E0E1CA-16A1-42EB-BEE7-44A074502E24}" srcOrd="0" destOrd="0" presId="urn:microsoft.com/office/officeart/2008/layout/HorizontalMultiLevelHierarchy"/>
    <dgm:cxn modelId="{A30159F4-A115-4995-A87C-7C71ADC261B0}" type="presOf" srcId="{C0C11796-4C13-4A36-B76C-99FC63D6912A}" destId="{D24E42DB-B218-44C5-86D5-7938CD3FE75E}" srcOrd="0" destOrd="0" presId="urn:microsoft.com/office/officeart/2008/layout/HorizontalMultiLevelHierarchy"/>
    <dgm:cxn modelId="{5EC6436D-7A5D-4140-8054-603F9A74B126}" srcId="{FB286E3A-A577-4B6D-AF6D-BCACA35184DE}" destId="{8B19CDDC-FCAE-4B69-934F-A07FCA57646A}" srcOrd="0" destOrd="0" parTransId="{66A48B5F-3290-45DB-8777-129BBFC469B3}" sibTransId="{B4194AD7-DE92-408F-BF85-0D813C9ECAC4}"/>
    <dgm:cxn modelId="{B386A9B0-3EFE-44EB-906B-63251D7A36F6}" type="presOf" srcId="{C0C11796-4C13-4A36-B76C-99FC63D6912A}" destId="{D91BA48F-FE73-4C21-A240-693FF93497CC}" srcOrd="1" destOrd="0" presId="urn:microsoft.com/office/officeart/2008/layout/HorizontalMultiLevelHierarchy"/>
    <dgm:cxn modelId="{3AC13E88-0242-4989-BDEE-3A5CB6C8CC42}" srcId="{8B19CDDC-FCAE-4B69-934F-A07FCA57646A}" destId="{A7A65A2F-EECC-439B-A3CE-9303B8BBD655}" srcOrd="2" destOrd="0" parTransId="{C0C11796-4C13-4A36-B76C-99FC63D6912A}" sibTransId="{F9D34713-7068-4249-834A-84A9F24FCA4F}"/>
    <dgm:cxn modelId="{FD0C6384-10C5-44F3-95B9-10D542623B6E}" srcId="{8B19CDDC-FCAE-4B69-934F-A07FCA57646A}" destId="{7F22A924-A758-4CE5-B1DC-1BE92866CB7D}" srcOrd="0" destOrd="0" parTransId="{BC907B29-C069-497B-A334-5A2905C04FB3}" sibTransId="{3EB2199C-B8EF-4A89-9762-B11EEE3ABEA0}"/>
    <dgm:cxn modelId="{3BE7C290-5660-4958-8B09-5C53959A63F0}" type="presOf" srcId="{BC907B29-C069-497B-A334-5A2905C04FB3}" destId="{9C56CF4E-BBAB-42B6-8020-06A1D62BE56E}" srcOrd="0" destOrd="0" presId="urn:microsoft.com/office/officeart/2008/layout/HorizontalMultiLevelHierarchy"/>
    <dgm:cxn modelId="{83E08497-A5FD-45E1-9504-6D420ED8481E}" type="presOf" srcId="{7F22A924-A758-4CE5-B1DC-1BE92866CB7D}" destId="{82B33687-6FAB-4058-A4A4-CFAD251D484E}" srcOrd="0" destOrd="0" presId="urn:microsoft.com/office/officeart/2008/layout/HorizontalMultiLevelHierarchy"/>
    <dgm:cxn modelId="{64C18DB2-8ABF-4FC8-A699-39A776D15163}" type="presOf" srcId="{A7A65A2F-EECC-439B-A3CE-9303B8BBD655}" destId="{01DEA4A0-6A15-4653-B6B8-C7096A26C300}" srcOrd="0" destOrd="0" presId="urn:microsoft.com/office/officeart/2008/layout/HorizontalMultiLevelHierarchy"/>
    <dgm:cxn modelId="{0C22015A-9208-435C-881B-1817C19A1DAA}" type="presOf" srcId="{3C7F3DC4-75F1-4B74-B138-334EFCFB5981}" destId="{8263BB89-B3AD-4DEA-8C53-761AA0FC0EB1}" srcOrd="0" destOrd="0" presId="urn:microsoft.com/office/officeart/2008/layout/HorizontalMultiLevelHierarchy"/>
    <dgm:cxn modelId="{2F80D90D-C4DE-432F-8FA2-F7A4FD5EB9B4}" type="presParOf" srcId="{94E0E1CA-16A1-42EB-BEE7-44A074502E24}" destId="{B306F478-FEAA-440F-A1F0-4FB3B9DC3CCB}" srcOrd="0" destOrd="0" presId="urn:microsoft.com/office/officeart/2008/layout/HorizontalMultiLevelHierarchy"/>
    <dgm:cxn modelId="{5F5B7CD9-BF51-4A9B-82E8-35EB19B0D879}" type="presParOf" srcId="{B306F478-FEAA-440F-A1F0-4FB3B9DC3CCB}" destId="{7F30958B-0A46-4213-B4C3-0192A28013AB}" srcOrd="0" destOrd="0" presId="urn:microsoft.com/office/officeart/2008/layout/HorizontalMultiLevelHierarchy"/>
    <dgm:cxn modelId="{3D207A40-67AF-4AB2-AD57-6F0964F8E1B5}" type="presParOf" srcId="{B306F478-FEAA-440F-A1F0-4FB3B9DC3CCB}" destId="{0B84B500-B8A4-44F1-9EA8-6B77AE4C4759}" srcOrd="1" destOrd="0" presId="urn:microsoft.com/office/officeart/2008/layout/HorizontalMultiLevelHierarchy"/>
    <dgm:cxn modelId="{D3830C88-F0B8-4DEC-BB8A-560A9FE44395}" type="presParOf" srcId="{0B84B500-B8A4-44F1-9EA8-6B77AE4C4759}" destId="{9C56CF4E-BBAB-42B6-8020-06A1D62BE56E}" srcOrd="0" destOrd="0" presId="urn:microsoft.com/office/officeart/2008/layout/HorizontalMultiLevelHierarchy"/>
    <dgm:cxn modelId="{E0E6E1DC-2628-4C4C-B5C1-16741B184A83}" type="presParOf" srcId="{9C56CF4E-BBAB-42B6-8020-06A1D62BE56E}" destId="{778360C3-8F5C-4776-B4A5-918529601B93}" srcOrd="0" destOrd="0" presId="urn:microsoft.com/office/officeart/2008/layout/HorizontalMultiLevelHierarchy"/>
    <dgm:cxn modelId="{6BCB4822-2053-4DCD-A92C-50051CF7DD97}" type="presParOf" srcId="{0B84B500-B8A4-44F1-9EA8-6B77AE4C4759}" destId="{234C92EA-15FA-497D-9609-397A4419BE05}" srcOrd="1" destOrd="0" presId="urn:microsoft.com/office/officeart/2008/layout/HorizontalMultiLevelHierarchy"/>
    <dgm:cxn modelId="{35805A50-6EBA-45A0-BDA2-FC5BD0EC1F10}" type="presParOf" srcId="{234C92EA-15FA-497D-9609-397A4419BE05}" destId="{82B33687-6FAB-4058-A4A4-CFAD251D484E}" srcOrd="0" destOrd="0" presId="urn:microsoft.com/office/officeart/2008/layout/HorizontalMultiLevelHierarchy"/>
    <dgm:cxn modelId="{8880925D-D42A-453F-B51E-ABC391EBF472}" type="presParOf" srcId="{234C92EA-15FA-497D-9609-397A4419BE05}" destId="{2729B744-F8F5-43A4-B602-3BF0ECA34263}" srcOrd="1" destOrd="0" presId="urn:microsoft.com/office/officeart/2008/layout/HorizontalMultiLevelHierarchy"/>
    <dgm:cxn modelId="{E85BF0F4-3E5F-4DC5-B3F3-0748067B837B}" type="presParOf" srcId="{0B84B500-B8A4-44F1-9EA8-6B77AE4C4759}" destId="{6798243D-CBF2-42A2-800B-CD05E433D0AD}" srcOrd="2" destOrd="0" presId="urn:microsoft.com/office/officeart/2008/layout/HorizontalMultiLevelHierarchy"/>
    <dgm:cxn modelId="{EADB29D3-95AD-4D14-9470-F13F6AA455EF}" type="presParOf" srcId="{6798243D-CBF2-42A2-800B-CD05E433D0AD}" destId="{B5D87DA8-6515-47C6-A678-A84324362587}" srcOrd="0" destOrd="0" presId="urn:microsoft.com/office/officeart/2008/layout/HorizontalMultiLevelHierarchy"/>
    <dgm:cxn modelId="{57516601-2C47-4D25-954E-B3EAE818241E}" type="presParOf" srcId="{0B84B500-B8A4-44F1-9EA8-6B77AE4C4759}" destId="{27C033FE-B92A-49FC-A94A-FE267B71956F}" srcOrd="3" destOrd="0" presId="urn:microsoft.com/office/officeart/2008/layout/HorizontalMultiLevelHierarchy"/>
    <dgm:cxn modelId="{3F556A30-288F-444B-87A2-339BA7F70F44}" type="presParOf" srcId="{27C033FE-B92A-49FC-A94A-FE267B71956F}" destId="{8263BB89-B3AD-4DEA-8C53-761AA0FC0EB1}" srcOrd="0" destOrd="0" presId="urn:microsoft.com/office/officeart/2008/layout/HorizontalMultiLevelHierarchy"/>
    <dgm:cxn modelId="{98BB9E42-EEDA-45B1-A944-F61FFF736063}" type="presParOf" srcId="{27C033FE-B92A-49FC-A94A-FE267B71956F}" destId="{33E1C349-7A71-4650-8F4A-0CF8F0F29B56}" srcOrd="1" destOrd="0" presId="urn:microsoft.com/office/officeart/2008/layout/HorizontalMultiLevelHierarchy"/>
    <dgm:cxn modelId="{D6D6AD89-FE6F-48A1-9D0F-079FE5B7D606}" type="presParOf" srcId="{0B84B500-B8A4-44F1-9EA8-6B77AE4C4759}" destId="{D24E42DB-B218-44C5-86D5-7938CD3FE75E}" srcOrd="4" destOrd="0" presId="urn:microsoft.com/office/officeart/2008/layout/HorizontalMultiLevelHierarchy"/>
    <dgm:cxn modelId="{3D8754FB-4DEE-4475-83C8-A7E56B4E0FDC}" type="presParOf" srcId="{D24E42DB-B218-44C5-86D5-7938CD3FE75E}" destId="{D91BA48F-FE73-4C21-A240-693FF93497CC}" srcOrd="0" destOrd="0" presId="urn:microsoft.com/office/officeart/2008/layout/HorizontalMultiLevelHierarchy"/>
    <dgm:cxn modelId="{04A13D50-4F60-457E-8E61-8B54E46356A9}" type="presParOf" srcId="{0B84B500-B8A4-44F1-9EA8-6B77AE4C4759}" destId="{688B38CC-6A91-4B6D-9205-F3D4EA440025}" srcOrd="5" destOrd="0" presId="urn:microsoft.com/office/officeart/2008/layout/HorizontalMultiLevelHierarchy"/>
    <dgm:cxn modelId="{9852F6A4-599F-48B2-B4DA-81A1398C032A}" type="presParOf" srcId="{688B38CC-6A91-4B6D-9205-F3D4EA440025}" destId="{01DEA4A0-6A15-4653-B6B8-C7096A26C300}" srcOrd="0" destOrd="0" presId="urn:microsoft.com/office/officeart/2008/layout/HorizontalMultiLevelHierarchy"/>
    <dgm:cxn modelId="{3D491A77-33C1-4257-863E-11C6C06192EF}" type="presParOf" srcId="{688B38CC-6A91-4B6D-9205-F3D4EA440025}" destId="{28974E3F-C08E-49B2-8B21-35153EEFCBB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B286E3A-A577-4B6D-AF6D-BCACA35184D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B19CDDC-FCAE-4B69-934F-A07FCA57646A}">
      <dgm:prSet phldrT="[Texte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sz="2400" dirty="0">
              <a:solidFill>
                <a:schemeClr val="tx1"/>
              </a:solidFill>
            </a:rPr>
            <a:t>BUDGET</a:t>
          </a:r>
        </a:p>
      </dgm:t>
    </dgm:pt>
    <dgm:pt modelId="{66A48B5F-3290-45DB-8777-129BBFC469B3}" type="parTrans" cxnId="{5EC6436D-7A5D-4140-8054-603F9A74B126}">
      <dgm:prSet/>
      <dgm:spPr/>
      <dgm:t>
        <a:bodyPr/>
        <a:lstStyle/>
        <a:p>
          <a:endParaRPr lang="fr-FR"/>
        </a:p>
      </dgm:t>
    </dgm:pt>
    <dgm:pt modelId="{B4194AD7-DE92-408F-BF85-0D813C9ECAC4}" type="sibTrans" cxnId="{5EC6436D-7A5D-4140-8054-603F9A74B126}">
      <dgm:prSet/>
      <dgm:spPr/>
      <dgm:t>
        <a:bodyPr/>
        <a:lstStyle/>
        <a:p>
          <a:endParaRPr lang="fr-FR"/>
        </a:p>
      </dgm:t>
    </dgm:pt>
    <dgm:pt modelId="{7F22A924-A758-4CE5-B1DC-1BE92866CB7D}">
      <dgm:prSet phldrT="[Texte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fr-FR" sz="1600" dirty="0">
              <a:solidFill>
                <a:schemeClr val="tx1"/>
              </a:solidFill>
            </a:rPr>
            <a:t>6 séances 1h/semaine </a:t>
          </a:r>
        </a:p>
        <a:p>
          <a:r>
            <a:rPr lang="fr-FR" sz="1600" dirty="0">
              <a:solidFill>
                <a:schemeClr val="tx1"/>
              </a:solidFill>
            </a:rPr>
            <a:t>1 séance en situation écologique</a:t>
          </a:r>
        </a:p>
      </dgm:t>
    </dgm:pt>
    <dgm:pt modelId="{BC907B29-C069-497B-A334-5A2905C04FB3}" type="parTrans" cxnId="{FD0C6384-10C5-44F3-95B9-10D542623B6E}">
      <dgm:prSet/>
      <dgm:spPr>
        <a:ln>
          <a:solidFill>
            <a:schemeClr val="accent3"/>
          </a:solidFill>
        </a:ln>
      </dgm:spPr>
      <dgm:t>
        <a:bodyPr/>
        <a:lstStyle/>
        <a:p>
          <a:endParaRPr lang="fr-FR"/>
        </a:p>
      </dgm:t>
    </dgm:pt>
    <dgm:pt modelId="{3EB2199C-B8EF-4A89-9762-B11EEE3ABEA0}" type="sibTrans" cxnId="{FD0C6384-10C5-44F3-95B9-10D542623B6E}">
      <dgm:prSet/>
      <dgm:spPr/>
      <dgm:t>
        <a:bodyPr/>
        <a:lstStyle/>
        <a:p>
          <a:endParaRPr lang="fr-FR"/>
        </a:p>
      </dgm:t>
    </dgm:pt>
    <dgm:pt modelId="{3C7F3DC4-75F1-4B74-B138-334EFCFB5981}">
      <dgm:prSet phldrT="[Texte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fr-FR" sz="1600" dirty="0">
              <a:solidFill>
                <a:schemeClr val="tx1"/>
              </a:solidFill>
            </a:rPr>
            <a:t>Connaitre ses ressources et dépenses mensuelles.</a:t>
          </a:r>
        </a:p>
        <a:p>
          <a:r>
            <a:rPr lang="fr-FR" sz="1600" dirty="0">
              <a:solidFill>
                <a:schemeClr val="tx1"/>
              </a:solidFill>
            </a:rPr>
            <a:t>Savoir gérer son budget et connaitre le coût de la vie.</a:t>
          </a:r>
        </a:p>
      </dgm:t>
    </dgm:pt>
    <dgm:pt modelId="{C37AF85A-D9F2-4EEC-A03F-D34271E95DB5}" type="parTrans" cxnId="{AD8CD0FB-ADE7-42D9-983E-D918CFDE7A6A}">
      <dgm:prSet/>
      <dgm:spPr>
        <a:solidFill>
          <a:schemeClr val="bg2"/>
        </a:solidFill>
        <a:ln>
          <a:solidFill>
            <a:schemeClr val="accent3"/>
          </a:solidFill>
        </a:ln>
      </dgm:spPr>
      <dgm:t>
        <a:bodyPr/>
        <a:lstStyle/>
        <a:p>
          <a:endParaRPr lang="fr-FR"/>
        </a:p>
      </dgm:t>
    </dgm:pt>
    <dgm:pt modelId="{144C341E-6D90-42CA-940D-78986C310D9D}" type="sibTrans" cxnId="{AD8CD0FB-ADE7-42D9-983E-D918CFDE7A6A}">
      <dgm:prSet/>
      <dgm:spPr/>
      <dgm:t>
        <a:bodyPr/>
        <a:lstStyle/>
        <a:p>
          <a:endParaRPr lang="fr-FR"/>
        </a:p>
      </dgm:t>
    </dgm:pt>
    <dgm:pt modelId="{A7A65A2F-EECC-439B-A3CE-9303B8BBD655}">
      <dgm:prSet phldrT="[Texte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fr-FR" sz="1600" dirty="0">
              <a:solidFill>
                <a:schemeClr val="tx1"/>
              </a:solidFill>
            </a:rPr>
            <a:t>-Ressources et mesure de protection</a:t>
          </a:r>
        </a:p>
        <a:p>
          <a:r>
            <a:rPr lang="fr-FR" sz="1600" dirty="0">
              <a:solidFill>
                <a:schemeClr val="tx1"/>
              </a:solidFill>
            </a:rPr>
            <a:t>-Différents types de dépenses</a:t>
          </a:r>
        </a:p>
        <a:p>
          <a:r>
            <a:rPr lang="fr-FR" sz="1600" dirty="0">
              <a:solidFill>
                <a:schemeClr val="tx1"/>
              </a:solidFill>
            </a:rPr>
            <a:t>-Budget prévisionnel</a:t>
          </a:r>
        </a:p>
        <a:p>
          <a:r>
            <a:rPr lang="fr-FR" sz="1600" dirty="0">
              <a:solidFill>
                <a:schemeClr val="tx1"/>
              </a:solidFill>
            </a:rPr>
            <a:t>-Moyens de paiement</a:t>
          </a:r>
        </a:p>
        <a:p>
          <a:r>
            <a:rPr lang="fr-FR" sz="1600" dirty="0">
              <a:solidFill>
                <a:schemeClr val="tx1"/>
              </a:solidFill>
            </a:rPr>
            <a:t>-Prix des produits essentiels</a:t>
          </a:r>
        </a:p>
        <a:p>
          <a:endParaRPr lang="fr-FR" sz="1600" dirty="0">
            <a:solidFill>
              <a:schemeClr val="tx1"/>
            </a:solidFill>
          </a:endParaRPr>
        </a:p>
      </dgm:t>
    </dgm:pt>
    <dgm:pt modelId="{F9D34713-7068-4249-834A-84A9F24FCA4F}" type="sibTrans" cxnId="{3AC13E88-0242-4989-BDEE-3A5CB6C8CC42}">
      <dgm:prSet/>
      <dgm:spPr/>
      <dgm:t>
        <a:bodyPr/>
        <a:lstStyle/>
        <a:p>
          <a:endParaRPr lang="fr-FR"/>
        </a:p>
      </dgm:t>
    </dgm:pt>
    <dgm:pt modelId="{C0C11796-4C13-4A36-B76C-99FC63D6912A}" type="parTrans" cxnId="{3AC13E88-0242-4989-BDEE-3A5CB6C8CC42}">
      <dgm:prSet/>
      <dgm:spPr>
        <a:ln>
          <a:solidFill>
            <a:schemeClr val="accent3"/>
          </a:solidFill>
        </a:ln>
      </dgm:spPr>
      <dgm:t>
        <a:bodyPr/>
        <a:lstStyle/>
        <a:p>
          <a:endParaRPr lang="fr-FR"/>
        </a:p>
      </dgm:t>
    </dgm:pt>
    <dgm:pt modelId="{94E0E1CA-16A1-42EB-BEE7-44A074502E24}" type="pres">
      <dgm:prSet presAssocID="{FB286E3A-A577-4B6D-AF6D-BCACA35184D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306F478-FEAA-440F-A1F0-4FB3B9DC3CCB}" type="pres">
      <dgm:prSet presAssocID="{8B19CDDC-FCAE-4B69-934F-A07FCA57646A}" presName="root1" presStyleCnt="0"/>
      <dgm:spPr/>
    </dgm:pt>
    <dgm:pt modelId="{7F30958B-0A46-4213-B4C3-0192A28013AB}" type="pres">
      <dgm:prSet presAssocID="{8B19CDDC-FCAE-4B69-934F-A07FCA57646A}" presName="LevelOneTextNode" presStyleLbl="node0" presStyleIdx="0" presStyleCnt="1" custAng="5400000" custLinFactX="92730" custLinFactNeighborX="100000" custLinFactNeighborY="-3982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B84B500-B8A4-44F1-9EA8-6B77AE4C4759}" type="pres">
      <dgm:prSet presAssocID="{8B19CDDC-FCAE-4B69-934F-A07FCA57646A}" presName="level2hierChild" presStyleCnt="0"/>
      <dgm:spPr/>
    </dgm:pt>
    <dgm:pt modelId="{9C56CF4E-BBAB-42B6-8020-06A1D62BE56E}" type="pres">
      <dgm:prSet presAssocID="{BC907B29-C069-497B-A334-5A2905C04FB3}" presName="conn2-1" presStyleLbl="parChTrans1D2" presStyleIdx="0" presStyleCnt="3"/>
      <dgm:spPr/>
      <dgm:t>
        <a:bodyPr/>
        <a:lstStyle/>
        <a:p>
          <a:endParaRPr lang="fr-FR"/>
        </a:p>
      </dgm:t>
    </dgm:pt>
    <dgm:pt modelId="{778360C3-8F5C-4776-B4A5-918529601B93}" type="pres">
      <dgm:prSet presAssocID="{BC907B29-C069-497B-A334-5A2905C04FB3}" presName="connTx" presStyleLbl="parChTrans1D2" presStyleIdx="0" presStyleCnt="3"/>
      <dgm:spPr/>
      <dgm:t>
        <a:bodyPr/>
        <a:lstStyle/>
        <a:p>
          <a:endParaRPr lang="fr-FR"/>
        </a:p>
      </dgm:t>
    </dgm:pt>
    <dgm:pt modelId="{234C92EA-15FA-497D-9609-397A4419BE05}" type="pres">
      <dgm:prSet presAssocID="{7F22A924-A758-4CE5-B1DC-1BE92866CB7D}" presName="root2" presStyleCnt="0"/>
      <dgm:spPr/>
    </dgm:pt>
    <dgm:pt modelId="{82B33687-6FAB-4058-A4A4-CFAD251D484E}" type="pres">
      <dgm:prSet presAssocID="{7F22A924-A758-4CE5-B1DC-1BE92866CB7D}" presName="LevelTwoTextNode" presStyleLbl="node2" presStyleIdx="0" presStyleCnt="3" custLinFactNeighborX="-82588" custLinFactNeighborY="7016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729B744-F8F5-43A4-B602-3BF0ECA34263}" type="pres">
      <dgm:prSet presAssocID="{7F22A924-A758-4CE5-B1DC-1BE92866CB7D}" presName="level3hierChild" presStyleCnt="0"/>
      <dgm:spPr/>
    </dgm:pt>
    <dgm:pt modelId="{6798243D-CBF2-42A2-800B-CD05E433D0AD}" type="pres">
      <dgm:prSet presAssocID="{C37AF85A-D9F2-4EEC-A03F-D34271E95DB5}" presName="conn2-1" presStyleLbl="parChTrans1D2" presStyleIdx="1" presStyleCnt="3"/>
      <dgm:spPr/>
      <dgm:t>
        <a:bodyPr/>
        <a:lstStyle/>
        <a:p>
          <a:endParaRPr lang="fr-FR"/>
        </a:p>
      </dgm:t>
    </dgm:pt>
    <dgm:pt modelId="{B5D87DA8-6515-47C6-A678-A84324362587}" type="pres">
      <dgm:prSet presAssocID="{C37AF85A-D9F2-4EEC-A03F-D34271E95DB5}" presName="connTx" presStyleLbl="parChTrans1D2" presStyleIdx="1" presStyleCnt="3"/>
      <dgm:spPr/>
      <dgm:t>
        <a:bodyPr/>
        <a:lstStyle/>
        <a:p>
          <a:endParaRPr lang="fr-FR"/>
        </a:p>
      </dgm:t>
    </dgm:pt>
    <dgm:pt modelId="{27C033FE-B92A-49FC-A94A-FE267B71956F}" type="pres">
      <dgm:prSet presAssocID="{3C7F3DC4-75F1-4B74-B138-334EFCFB5981}" presName="root2" presStyleCnt="0"/>
      <dgm:spPr/>
    </dgm:pt>
    <dgm:pt modelId="{8263BB89-B3AD-4DEA-8C53-761AA0FC0EB1}" type="pres">
      <dgm:prSet presAssocID="{3C7F3DC4-75F1-4B74-B138-334EFCFB5981}" presName="LevelTwoTextNode" presStyleLbl="node2" presStyleIdx="1" presStyleCnt="3" custLinFactNeighborX="42516" custLinFactNeighborY="-3108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3E1C349-7A71-4650-8F4A-0CF8F0F29B56}" type="pres">
      <dgm:prSet presAssocID="{3C7F3DC4-75F1-4B74-B138-334EFCFB5981}" presName="level3hierChild" presStyleCnt="0"/>
      <dgm:spPr/>
    </dgm:pt>
    <dgm:pt modelId="{D24E42DB-B218-44C5-86D5-7938CD3FE75E}" type="pres">
      <dgm:prSet presAssocID="{C0C11796-4C13-4A36-B76C-99FC63D6912A}" presName="conn2-1" presStyleLbl="parChTrans1D2" presStyleIdx="2" presStyleCnt="3"/>
      <dgm:spPr/>
      <dgm:t>
        <a:bodyPr/>
        <a:lstStyle/>
        <a:p>
          <a:endParaRPr lang="fr-FR"/>
        </a:p>
      </dgm:t>
    </dgm:pt>
    <dgm:pt modelId="{D91BA48F-FE73-4C21-A240-693FF93497CC}" type="pres">
      <dgm:prSet presAssocID="{C0C11796-4C13-4A36-B76C-99FC63D6912A}" presName="connTx" presStyleLbl="parChTrans1D2" presStyleIdx="2" presStyleCnt="3"/>
      <dgm:spPr/>
      <dgm:t>
        <a:bodyPr/>
        <a:lstStyle/>
        <a:p>
          <a:endParaRPr lang="fr-FR"/>
        </a:p>
      </dgm:t>
    </dgm:pt>
    <dgm:pt modelId="{688B38CC-6A91-4B6D-9205-F3D4EA440025}" type="pres">
      <dgm:prSet presAssocID="{A7A65A2F-EECC-439B-A3CE-9303B8BBD655}" presName="root2" presStyleCnt="0"/>
      <dgm:spPr/>
    </dgm:pt>
    <dgm:pt modelId="{01DEA4A0-6A15-4653-B6B8-C7096A26C300}" type="pres">
      <dgm:prSet presAssocID="{A7A65A2F-EECC-439B-A3CE-9303B8BBD655}" presName="LevelTwoTextNode" presStyleLbl="node2" presStyleIdx="2" presStyleCnt="3" custScaleY="166170" custLinFactNeighborX="0" custLinFactNeighborY="4529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8974E3F-C08E-49B2-8B21-35153EEFCBBC}" type="pres">
      <dgm:prSet presAssocID="{A7A65A2F-EECC-439B-A3CE-9303B8BBD655}" presName="level3hierChild" presStyleCnt="0"/>
      <dgm:spPr/>
    </dgm:pt>
  </dgm:ptLst>
  <dgm:cxnLst>
    <dgm:cxn modelId="{1D110D68-057C-445A-9D4F-6D2F453E2B4C}" type="presOf" srcId="{8B19CDDC-FCAE-4B69-934F-A07FCA57646A}" destId="{7F30958B-0A46-4213-B4C3-0192A28013AB}" srcOrd="0" destOrd="0" presId="urn:microsoft.com/office/officeart/2008/layout/HorizontalMultiLevelHierarchy"/>
    <dgm:cxn modelId="{AD8CD0FB-ADE7-42D9-983E-D918CFDE7A6A}" srcId="{8B19CDDC-FCAE-4B69-934F-A07FCA57646A}" destId="{3C7F3DC4-75F1-4B74-B138-334EFCFB5981}" srcOrd="1" destOrd="0" parTransId="{C37AF85A-D9F2-4EEC-A03F-D34271E95DB5}" sibTransId="{144C341E-6D90-42CA-940D-78986C310D9D}"/>
    <dgm:cxn modelId="{20624BE7-136C-46A6-BD26-F3490C655E85}" type="presOf" srcId="{C37AF85A-D9F2-4EEC-A03F-D34271E95DB5}" destId="{6798243D-CBF2-42A2-800B-CD05E433D0AD}" srcOrd="0" destOrd="0" presId="urn:microsoft.com/office/officeart/2008/layout/HorizontalMultiLevelHierarchy"/>
    <dgm:cxn modelId="{C2CC11AB-6763-4CDE-A4B7-470166B0D56E}" type="presOf" srcId="{C37AF85A-D9F2-4EEC-A03F-D34271E95DB5}" destId="{B5D87DA8-6515-47C6-A678-A84324362587}" srcOrd="1" destOrd="0" presId="urn:microsoft.com/office/officeart/2008/layout/HorizontalMultiLevelHierarchy"/>
    <dgm:cxn modelId="{7437FA36-EEBB-4A03-8842-51E09A3F7BD8}" type="presOf" srcId="{BC907B29-C069-497B-A334-5A2905C04FB3}" destId="{778360C3-8F5C-4776-B4A5-918529601B93}" srcOrd="1" destOrd="0" presId="urn:microsoft.com/office/officeart/2008/layout/HorizontalMultiLevelHierarchy"/>
    <dgm:cxn modelId="{FE3CD827-65F5-4B45-BD94-35E19B0670CD}" type="presOf" srcId="{FB286E3A-A577-4B6D-AF6D-BCACA35184DE}" destId="{94E0E1CA-16A1-42EB-BEE7-44A074502E24}" srcOrd="0" destOrd="0" presId="urn:microsoft.com/office/officeart/2008/layout/HorizontalMultiLevelHierarchy"/>
    <dgm:cxn modelId="{A30159F4-A115-4995-A87C-7C71ADC261B0}" type="presOf" srcId="{C0C11796-4C13-4A36-B76C-99FC63D6912A}" destId="{D24E42DB-B218-44C5-86D5-7938CD3FE75E}" srcOrd="0" destOrd="0" presId="urn:microsoft.com/office/officeart/2008/layout/HorizontalMultiLevelHierarchy"/>
    <dgm:cxn modelId="{5EC6436D-7A5D-4140-8054-603F9A74B126}" srcId="{FB286E3A-A577-4B6D-AF6D-BCACA35184DE}" destId="{8B19CDDC-FCAE-4B69-934F-A07FCA57646A}" srcOrd="0" destOrd="0" parTransId="{66A48B5F-3290-45DB-8777-129BBFC469B3}" sibTransId="{B4194AD7-DE92-408F-BF85-0D813C9ECAC4}"/>
    <dgm:cxn modelId="{B386A9B0-3EFE-44EB-906B-63251D7A36F6}" type="presOf" srcId="{C0C11796-4C13-4A36-B76C-99FC63D6912A}" destId="{D91BA48F-FE73-4C21-A240-693FF93497CC}" srcOrd="1" destOrd="0" presId="urn:microsoft.com/office/officeart/2008/layout/HorizontalMultiLevelHierarchy"/>
    <dgm:cxn modelId="{3AC13E88-0242-4989-BDEE-3A5CB6C8CC42}" srcId="{8B19CDDC-FCAE-4B69-934F-A07FCA57646A}" destId="{A7A65A2F-EECC-439B-A3CE-9303B8BBD655}" srcOrd="2" destOrd="0" parTransId="{C0C11796-4C13-4A36-B76C-99FC63D6912A}" sibTransId="{F9D34713-7068-4249-834A-84A9F24FCA4F}"/>
    <dgm:cxn modelId="{FD0C6384-10C5-44F3-95B9-10D542623B6E}" srcId="{8B19CDDC-FCAE-4B69-934F-A07FCA57646A}" destId="{7F22A924-A758-4CE5-B1DC-1BE92866CB7D}" srcOrd="0" destOrd="0" parTransId="{BC907B29-C069-497B-A334-5A2905C04FB3}" sibTransId="{3EB2199C-B8EF-4A89-9762-B11EEE3ABEA0}"/>
    <dgm:cxn modelId="{3BE7C290-5660-4958-8B09-5C53959A63F0}" type="presOf" srcId="{BC907B29-C069-497B-A334-5A2905C04FB3}" destId="{9C56CF4E-BBAB-42B6-8020-06A1D62BE56E}" srcOrd="0" destOrd="0" presId="urn:microsoft.com/office/officeart/2008/layout/HorizontalMultiLevelHierarchy"/>
    <dgm:cxn modelId="{83E08497-A5FD-45E1-9504-6D420ED8481E}" type="presOf" srcId="{7F22A924-A758-4CE5-B1DC-1BE92866CB7D}" destId="{82B33687-6FAB-4058-A4A4-CFAD251D484E}" srcOrd="0" destOrd="0" presId="urn:microsoft.com/office/officeart/2008/layout/HorizontalMultiLevelHierarchy"/>
    <dgm:cxn modelId="{64C18DB2-8ABF-4FC8-A699-39A776D15163}" type="presOf" srcId="{A7A65A2F-EECC-439B-A3CE-9303B8BBD655}" destId="{01DEA4A0-6A15-4653-B6B8-C7096A26C300}" srcOrd="0" destOrd="0" presId="urn:microsoft.com/office/officeart/2008/layout/HorizontalMultiLevelHierarchy"/>
    <dgm:cxn modelId="{0C22015A-9208-435C-881B-1817C19A1DAA}" type="presOf" srcId="{3C7F3DC4-75F1-4B74-B138-334EFCFB5981}" destId="{8263BB89-B3AD-4DEA-8C53-761AA0FC0EB1}" srcOrd="0" destOrd="0" presId="urn:microsoft.com/office/officeart/2008/layout/HorizontalMultiLevelHierarchy"/>
    <dgm:cxn modelId="{2F80D90D-C4DE-432F-8FA2-F7A4FD5EB9B4}" type="presParOf" srcId="{94E0E1CA-16A1-42EB-BEE7-44A074502E24}" destId="{B306F478-FEAA-440F-A1F0-4FB3B9DC3CCB}" srcOrd="0" destOrd="0" presId="urn:microsoft.com/office/officeart/2008/layout/HorizontalMultiLevelHierarchy"/>
    <dgm:cxn modelId="{5F5B7CD9-BF51-4A9B-82E8-35EB19B0D879}" type="presParOf" srcId="{B306F478-FEAA-440F-A1F0-4FB3B9DC3CCB}" destId="{7F30958B-0A46-4213-B4C3-0192A28013AB}" srcOrd="0" destOrd="0" presId="urn:microsoft.com/office/officeart/2008/layout/HorizontalMultiLevelHierarchy"/>
    <dgm:cxn modelId="{3D207A40-67AF-4AB2-AD57-6F0964F8E1B5}" type="presParOf" srcId="{B306F478-FEAA-440F-A1F0-4FB3B9DC3CCB}" destId="{0B84B500-B8A4-44F1-9EA8-6B77AE4C4759}" srcOrd="1" destOrd="0" presId="urn:microsoft.com/office/officeart/2008/layout/HorizontalMultiLevelHierarchy"/>
    <dgm:cxn modelId="{D3830C88-F0B8-4DEC-BB8A-560A9FE44395}" type="presParOf" srcId="{0B84B500-B8A4-44F1-9EA8-6B77AE4C4759}" destId="{9C56CF4E-BBAB-42B6-8020-06A1D62BE56E}" srcOrd="0" destOrd="0" presId="urn:microsoft.com/office/officeart/2008/layout/HorizontalMultiLevelHierarchy"/>
    <dgm:cxn modelId="{E0E6E1DC-2628-4C4C-B5C1-16741B184A83}" type="presParOf" srcId="{9C56CF4E-BBAB-42B6-8020-06A1D62BE56E}" destId="{778360C3-8F5C-4776-B4A5-918529601B93}" srcOrd="0" destOrd="0" presId="urn:microsoft.com/office/officeart/2008/layout/HorizontalMultiLevelHierarchy"/>
    <dgm:cxn modelId="{6BCB4822-2053-4DCD-A92C-50051CF7DD97}" type="presParOf" srcId="{0B84B500-B8A4-44F1-9EA8-6B77AE4C4759}" destId="{234C92EA-15FA-497D-9609-397A4419BE05}" srcOrd="1" destOrd="0" presId="urn:microsoft.com/office/officeart/2008/layout/HorizontalMultiLevelHierarchy"/>
    <dgm:cxn modelId="{35805A50-6EBA-45A0-BDA2-FC5BD0EC1F10}" type="presParOf" srcId="{234C92EA-15FA-497D-9609-397A4419BE05}" destId="{82B33687-6FAB-4058-A4A4-CFAD251D484E}" srcOrd="0" destOrd="0" presId="urn:microsoft.com/office/officeart/2008/layout/HorizontalMultiLevelHierarchy"/>
    <dgm:cxn modelId="{8880925D-D42A-453F-B51E-ABC391EBF472}" type="presParOf" srcId="{234C92EA-15FA-497D-9609-397A4419BE05}" destId="{2729B744-F8F5-43A4-B602-3BF0ECA34263}" srcOrd="1" destOrd="0" presId="urn:microsoft.com/office/officeart/2008/layout/HorizontalMultiLevelHierarchy"/>
    <dgm:cxn modelId="{E85BF0F4-3E5F-4DC5-B3F3-0748067B837B}" type="presParOf" srcId="{0B84B500-B8A4-44F1-9EA8-6B77AE4C4759}" destId="{6798243D-CBF2-42A2-800B-CD05E433D0AD}" srcOrd="2" destOrd="0" presId="urn:microsoft.com/office/officeart/2008/layout/HorizontalMultiLevelHierarchy"/>
    <dgm:cxn modelId="{EADB29D3-95AD-4D14-9470-F13F6AA455EF}" type="presParOf" srcId="{6798243D-CBF2-42A2-800B-CD05E433D0AD}" destId="{B5D87DA8-6515-47C6-A678-A84324362587}" srcOrd="0" destOrd="0" presId="urn:microsoft.com/office/officeart/2008/layout/HorizontalMultiLevelHierarchy"/>
    <dgm:cxn modelId="{57516601-2C47-4D25-954E-B3EAE818241E}" type="presParOf" srcId="{0B84B500-B8A4-44F1-9EA8-6B77AE4C4759}" destId="{27C033FE-B92A-49FC-A94A-FE267B71956F}" srcOrd="3" destOrd="0" presId="urn:microsoft.com/office/officeart/2008/layout/HorizontalMultiLevelHierarchy"/>
    <dgm:cxn modelId="{3F556A30-288F-444B-87A2-339BA7F70F44}" type="presParOf" srcId="{27C033FE-B92A-49FC-A94A-FE267B71956F}" destId="{8263BB89-B3AD-4DEA-8C53-761AA0FC0EB1}" srcOrd="0" destOrd="0" presId="urn:microsoft.com/office/officeart/2008/layout/HorizontalMultiLevelHierarchy"/>
    <dgm:cxn modelId="{98BB9E42-EEDA-45B1-A944-F61FFF736063}" type="presParOf" srcId="{27C033FE-B92A-49FC-A94A-FE267B71956F}" destId="{33E1C349-7A71-4650-8F4A-0CF8F0F29B56}" srcOrd="1" destOrd="0" presId="urn:microsoft.com/office/officeart/2008/layout/HorizontalMultiLevelHierarchy"/>
    <dgm:cxn modelId="{D6D6AD89-FE6F-48A1-9D0F-079FE5B7D606}" type="presParOf" srcId="{0B84B500-B8A4-44F1-9EA8-6B77AE4C4759}" destId="{D24E42DB-B218-44C5-86D5-7938CD3FE75E}" srcOrd="4" destOrd="0" presId="urn:microsoft.com/office/officeart/2008/layout/HorizontalMultiLevelHierarchy"/>
    <dgm:cxn modelId="{3D8754FB-4DEE-4475-83C8-A7E56B4E0FDC}" type="presParOf" srcId="{D24E42DB-B218-44C5-86D5-7938CD3FE75E}" destId="{D91BA48F-FE73-4C21-A240-693FF93497CC}" srcOrd="0" destOrd="0" presId="urn:microsoft.com/office/officeart/2008/layout/HorizontalMultiLevelHierarchy"/>
    <dgm:cxn modelId="{04A13D50-4F60-457E-8E61-8B54E46356A9}" type="presParOf" srcId="{0B84B500-B8A4-44F1-9EA8-6B77AE4C4759}" destId="{688B38CC-6A91-4B6D-9205-F3D4EA440025}" srcOrd="5" destOrd="0" presId="urn:microsoft.com/office/officeart/2008/layout/HorizontalMultiLevelHierarchy"/>
    <dgm:cxn modelId="{9852F6A4-599F-48B2-B4DA-81A1398C032A}" type="presParOf" srcId="{688B38CC-6A91-4B6D-9205-F3D4EA440025}" destId="{01DEA4A0-6A15-4653-B6B8-C7096A26C300}" srcOrd="0" destOrd="0" presId="urn:microsoft.com/office/officeart/2008/layout/HorizontalMultiLevelHierarchy"/>
    <dgm:cxn modelId="{3D491A77-33C1-4257-863E-11C6C06192EF}" type="presParOf" srcId="{688B38CC-6A91-4B6D-9205-F3D4EA440025}" destId="{28974E3F-C08E-49B2-8B21-35153EEFCBB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B286E3A-A577-4B6D-AF6D-BCACA35184D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B19CDDC-FCAE-4B69-934F-A07FCA57646A}">
      <dgm:prSet phldrT="[Texte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2400" dirty="0">
              <a:solidFill>
                <a:schemeClr val="tx1"/>
              </a:solidFill>
            </a:rPr>
            <a:t>EQUILIBRE ET NUTRITION</a:t>
          </a:r>
        </a:p>
      </dgm:t>
    </dgm:pt>
    <dgm:pt modelId="{66A48B5F-3290-45DB-8777-129BBFC469B3}" type="parTrans" cxnId="{5EC6436D-7A5D-4140-8054-603F9A74B126}">
      <dgm:prSet/>
      <dgm:spPr/>
      <dgm:t>
        <a:bodyPr/>
        <a:lstStyle/>
        <a:p>
          <a:endParaRPr lang="fr-FR"/>
        </a:p>
      </dgm:t>
    </dgm:pt>
    <dgm:pt modelId="{B4194AD7-DE92-408F-BF85-0D813C9ECAC4}" type="sibTrans" cxnId="{5EC6436D-7A5D-4140-8054-603F9A74B126}">
      <dgm:prSet/>
      <dgm:spPr/>
      <dgm:t>
        <a:bodyPr/>
        <a:lstStyle/>
        <a:p>
          <a:endParaRPr lang="fr-FR"/>
        </a:p>
      </dgm:t>
    </dgm:pt>
    <dgm:pt modelId="{7F22A924-A758-4CE5-B1DC-1BE92866CB7D}">
      <dgm:prSet phldrT="[Texte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fr-FR" sz="1600" dirty="0">
              <a:solidFill>
                <a:schemeClr val="tx1"/>
              </a:solidFill>
            </a:rPr>
            <a:t>4 cycles de 4 séances dont 1 séance pratique</a:t>
          </a:r>
        </a:p>
      </dgm:t>
    </dgm:pt>
    <dgm:pt modelId="{BC907B29-C069-497B-A334-5A2905C04FB3}" type="parTrans" cxnId="{FD0C6384-10C5-44F3-95B9-10D542623B6E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fr-FR"/>
        </a:p>
      </dgm:t>
    </dgm:pt>
    <dgm:pt modelId="{3EB2199C-B8EF-4A89-9762-B11EEE3ABEA0}" type="sibTrans" cxnId="{FD0C6384-10C5-44F3-95B9-10D542623B6E}">
      <dgm:prSet/>
      <dgm:spPr/>
      <dgm:t>
        <a:bodyPr/>
        <a:lstStyle/>
        <a:p>
          <a:endParaRPr lang="fr-FR"/>
        </a:p>
      </dgm:t>
    </dgm:pt>
    <dgm:pt modelId="{3C7F3DC4-75F1-4B74-B138-334EFCFB5981}">
      <dgm:prSet phldrT="[Texte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fr-FR" sz="1600" dirty="0">
              <a:solidFill>
                <a:schemeClr val="tx1"/>
              </a:solidFill>
            </a:rPr>
            <a:t>Constituer un repas équilibré en sollicitant les différentes capacités cognitives.</a:t>
          </a:r>
        </a:p>
        <a:p>
          <a:r>
            <a:rPr lang="fr-FR" sz="1600" dirty="0">
              <a:solidFill>
                <a:schemeClr val="tx1"/>
              </a:solidFill>
            </a:rPr>
            <a:t>Consolider les acquis par la répétition en rajoutant des contraintes et consignes supplémentaires.</a:t>
          </a:r>
        </a:p>
      </dgm:t>
    </dgm:pt>
    <dgm:pt modelId="{C37AF85A-D9F2-4EEC-A03F-D34271E95DB5}" type="parTrans" cxnId="{AD8CD0FB-ADE7-42D9-983E-D918CFDE7A6A}">
      <dgm:prSet/>
      <dgm:spPr>
        <a:solidFill>
          <a:schemeClr val="bg2"/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fr-FR"/>
        </a:p>
      </dgm:t>
    </dgm:pt>
    <dgm:pt modelId="{144C341E-6D90-42CA-940D-78986C310D9D}" type="sibTrans" cxnId="{AD8CD0FB-ADE7-42D9-983E-D918CFDE7A6A}">
      <dgm:prSet/>
      <dgm:spPr/>
      <dgm:t>
        <a:bodyPr/>
        <a:lstStyle/>
        <a:p>
          <a:endParaRPr lang="fr-FR"/>
        </a:p>
      </dgm:t>
    </dgm:pt>
    <dgm:pt modelId="{A7A65A2F-EECC-439B-A3CE-9303B8BBD655}">
      <dgm:prSet phldrT="[Texte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fr-FR" sz="1600" dirty="0">
              <a:solidFill>
                <a:schemeClr val="tx1"/>
              </a:solidFill>
            </a:rPr>
            <a:t>-Notion d’équilibre alimentaire</a:t>
          </a:r>
        </a:p>
        <a:p>
          <a:r>
            <a:rPr lang="fr-FR" sz="1600" dirty="0">
              <a:solidFill>
                <a:schemeClr val="tx1"/>
              </a:solidFill>
            </a:rPr>
            <a:t>-Choix d’un repas équilibré</a:t>
          </a:r>
        </a:p>
        <a:p>
          <a:r>
            <a:rPr lang="fr-FR" sz="1600" dirty="0">
              <a:solidFill>
                <a:schemeClr val="tx1"/>
              </a:solidFill>
            </a:rPr>
            <a:t>-Planification des différentes étapes</a:t>
          </a:r>
        </a:p>
        <a:p>
          <a:r>
            <a:rPr lang="fr-FR" sz="1600" dirty="0">
              <a:solidFill>
                <a:schemeClr val="tx1"/>
              </a:solidFill>
            </a:rPr>
            <a:t>-Gestion du budget et des courses</a:t>
          </a:r>
        </a:p>
        <a:p>
          <a:r>
            <a:rPr lang="fr-FR" sz="1600" dirty="0">
              <a:solidFill>
                <a:schemeClr val="tx1"/>
              </a:solidFill>
            </a:rPr>
            <a:t>-Préparation du repas</a:t>
          </a:r>
        </a:p>
        <a:p>
          <a:endParaRPr lang="fr-FR" sz="1600" dirty="0">
            <a:solidFill>
              <a:schemeClr val="tx1"/>
            </a:solidFill>
          </a:endParaRPr>
        </a:p>
      </dgm:t>
    </dgm:pt>
    <dgm:pt modelId="{F9D34713-7068-4249-834A-84A9F24FCA4F}" type="sibTrans" cxnId="{3AC13E88-0242-4989-BDEE-3A5CB6C8CC42}">
      <dgm:prSet/>
      <dgm:spPr/>
      <dgm:t>
        <a:bodyPr/>
        <a:lstStyle/>
        <a:p>
          <a:endParaRPr lang="fr-FR"/>
        </a:p>
      </dgm:t>
    </dgm:pt>
    <dgm:pt modelId="{C0C11796-4C13-4A36-B76C-99FC63D6912A}" type="parTrans" cxnId="{3AC13E88-0242-4989-BDEE-3A5CB6C8CC42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fr-FR"/>
        </a:p>
      </dgm:t>
    </dgm:pt>
    <dgm:pt modelId="{94E0E1CA-16A1-42EB-BEE7-44A074502E24}" type="pres">
      <dgm:prSet presAssocID="{FB286E3A-A577-4B6D-AF6D-BCACA35184D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306F478-FEAA-440F-A1F0-4FB3B9DC3CCB}" type="pres">
      <dgm:prSet presAssocID="{8B19CDDC-FCAE-4B69-934F-A07FCA57646A}" presName="root1" presStyleCnt="0"/>
      <dgm:spPr/>
    </dgm:pt>
    <dgm:pt modelId="{7F30958B-0A46-4213-B4C3-0192A28013AB}" type="pres">
      <dgm:prSet presAssocID="{8B19CDDC-FCAE-4B69-934F-A07FCA57646A}" presName="LevelOneTextNode" presStyleLbl="node0" presStyleIdx="0" presStyleCnt="1" custAng="5400000" custLinFactX="92730" custLinFactNeighborX="100000" custLinFactNeighborY="-3982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B84B500-B8A4-44F1-9EA8-6B77AE4C4759}" type="pres">
      <dgm:prSet presAssocID="{8B19CDDC-FCAE-4B69-934F-A07FCA57646A}" presName="level2hierChild" presStyleCnt="0"/>
      <dgm:spPr/>
    </dgm:pt>
    <dgm:pt modelId="{9C56CF4E-BBAB-42B6-8020-06A1D62BE56E}" type="pres">
      <dgm:prSet presAssocID="{BC907B29-C069-497B-A334-5A2905C04FB3}" presName="conn2-1" presStyleLbl="parChTrans1D2" presStyleIdx="0" presStyleCnt="3"/>
      <dgm:spPr/>
      <dgm:t>
        <a:bodyPr/>
        <a:lstStyle/>
        <a:p>
          <a:endParaRPr lang="fr-FR"/>
        </a:p>
      </dgm:t>
    </dgm:pt>
    <dgm:pt modelId="{778360C3-8F5C-4776-B4A5-918529601B93}" type="pres">
      <dgm:prSet presAssocID="{BC907B29-C069-497B-A334-5A2905C04FB3}" presName="connTx" presStyleLbl="parChTrans1D2" presStyleIdx="0" presStyleCnt="3"/>
      <dgm:spPr/>
      <dgm:t>
        <a:bodyPr/>
        <a:lstStyle/>
        <a:p>
          <a:endParaRPr lang="fr-FR"/>
        </a:p>
      </dgm:t>
    </dgm:pt>
    <dgm:pt modelId="{234C92EA-15FA-497D-9609-397A4419BE05}" type="pres">
      <dgm:prSet presAssocID="{7F22A924-A758-4CE5-B1DC-1BE92866CB7D}" presName="root2" presStyleCnt="0"/>
      <dgm:spPr/>
    </dgm:pt>
    <dgm:pt modelId="{82B33687-6FAB-4058-A4A4-CFAD251D484E}" type="pres">
      <dgm:prSet presAssocID="{7F22A924-A758-4CE5-B1DC-1BE92866CB7D}" presName="LevelTwoTextNode" presStyleLbl="node2" presStyleIdx="0" presStyleCnt="3" custLinFactNeighborX="-87743" custLinFactNeighborY="9152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729B744-F8F5-43A4-B602-3BF0ECA34263}" type="pres">
      <dgm:prSet presAssocID="{7F22A924-A758-4CE5-B1DC-1BE92866CB7D}" presName="level3hierChild" presStyleCnt="0"/>
      <dgm:spPr/>
    </dgm:pt>
    <dgm:pt modelId="{6798243D-CBF2-42A2-800B-CD05E433D0AD}" type="pres">
      <dgm:prSet presAssocID="{C37AF85A-D9F2-4EEC-A03F-D34271E95DB5}" presName="conn2-1" presStyleLbl="parChTrans1D2" presStyleIdx="1" presStyleCnt="3"/>
      <dgm:spPr/>
      <dgm:t>
        <a:bodyPr/>
        <a:lstStyle/>
        <a:p>
          <a:endParaRPr lang="fr-FR"/>
        </a:p>
      </dgm:t>
    </dgm:pt>
    <dgm:pt modelId="{B5D87DA8-6515-47C6-A678-A84324362587}" type="pres">
      <dgm:prSet presAssocID="{C37AF85A-D9F2-4EEC-A03F-D34271E95DB5}" presName="connTx" presStyleLbl="parChTrans1D2" presStyleIdx="1" presStyleCnt="3"/>
      <dgm:spPr/>
      <dgm:t>
        <a:bodyPr/>
        <a:lstStyle/>
        <a:p>
          <a:endParaRPr lang="fr-FR"/>
        </a:p>
      </dgm:t>
    </dgm:pt>
    <dgm:pt modelId="{27C033FE-B92A-49FC-A94A-FE267B71956F}" type="pres">
      <dgm:prSet presAssocID="{3C7F3DC4-75F1-4B74-B138-334EFCFB5981}" presName="root2" presStyleCnt="0"/>
      <dgm:spPr/>
    </dgm:pt>
    <dgm:pt modelId="{8263BB89-B3AD-4DEA-8C53-761AA0FC0EB1}" type="pres">
      <dgm:prSet presAssocID="{3C7F3DC4-75F1-4B74-B138-334EFCFB5981}" presName="LevelTwoTextNode" presStyleLbl="node2" presStyleIdx="1" presStyleCnt="3" custScaleX="106156" custScaleY="135002" custLinFactNeighborX="44144" custLinFactNeighborY="-3441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3E1C349-7A71-4650-8F4A-0CF8F0F29B56}" type="pres">
      <dgm:prSet presAssocID="{3C7F3DC4-75F1-4B74-B138-334EFCFB5981}" presName="level3hierChild" presStyleCnt="0"/>
      <dgm:spPr/>
    </dgm:pt>
    <dgm:pt modelId="{D24E42DB-B218-44C5-86D5-7938CD3FE75E}" type="pres">
      <dgm:prSet presAssocID="{C0C11796-4C13-4A36-B76C-99FC63D6912A}" presName="conn2-1" presStyleLbl="parChTrans1D2" presStyleIdx="2" presStyleCnt="3"/>
      <dgm:spPr/>
      <dgm:t>
        <a:bodyPr/>
        <a:lstStyle/>
        <a:p>
          <a:endParaRPr lang="fr-FR"/>
        </a:p>
      </dgm:t>
    </dgm:pt>
    <dgm:pt modelId="{D91BA48F-FE73-4C21-A240-693FF93497CC}" type="pres">
      <dgm:prSet presAssocID="{C0C11796-4C13-4A36-B76C-99FC63D6912A}" presName="connTx" presStyleLbl="parChTrans1D2" presStyleIdx="2" presStyleCnt="3"/>
      <dgm:spPr/>
      <dgm:t>
        <a:bodyPr/>
        <a:lstStyle/>
        <a:p>
          <a:endParaRPr lang="fr-FR"/>
        </a:p>
      </dgm:t>
    </dgm:pt>
    <dgm:pt modelId="{688B38CC-6A91-4B6D-9205-F3D4EA440025}" type="pres">
      <dgm:prSet presAssocID="{A7A65A2F-EECC-439B-A3CE-9303B8BBD655}" presName="root2" presStyleCnt="0"/>
      <dgm:spPr/>
    </dgm:pt>
    <dgm:pt modelId="{01DEA4A0-6A15-4653-B6B8-C7096A26C300}" type="pres">
      <dgm:prSet presAssocID="{A7A65A2F-EECC-439B-A3CE-9303B8BBD655}" presName="LevelTwoTextNode" presStyleLbl="node2" presStyleIdx="2" presStyleCnt="3" custScaleY="166170" custLinFactNeighborX="0" custLinFactNeighborY="4529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8974E3F-C08E-49B2-8B21-35153EEFCBBC}" type="pres">
      <dgm:prSet presAssocID="{A7A65A2F-EECC-439B-A3CE-9303B8BBD655}" presName="level3hierChild" presStyleCnt="0"/>
      <dgm:spPr/>
    </dgm:pt>
  </dgm:ptLst>
  <dgm:cxnLst>
    <dgm:cxn modelId="{1D110D68-057C-445A-9D4F-6D2F453E2B4C}" type="presOf" srcId="{8B19CDDC-FCAE-4B69-934F-A07FCA57646A}" destId="{7F30958B-0A46-4213-B4C3-0192A28013AB}" srcOrd="0" destOrd="0" presId="urn:microsoft.com/office/officeart/2008/layout/HorizontalMultiLevelHierarchy"/>
    <dgm:cxn modelId="{AD8CD0FB-ADE7-42D9-983E-D918CFDE7A6A}" srcId="{8B19CDDC-FCAE-4B69-934F-A07FCA57646A}" destId="{3C7F3DC4-75F1-4B74-B138-334EFCFB5981}" srcOrd="1" destOrd="0" parTransId="{C37AF85A-D9F2-4EEC-A03F-D34271E95DB5}" sibTransId="{144C341E-6D90-42CA-940D-78986C310D9D}"/>
    <dgm:cxn modelId="{20624BE7-136C-46A6-BD26-F3490C655E85}" type="presOf" srcId="{C37AF85A-D9F2-4EEC-A03F-D34271E95DB5}" destId="{6798243D-CBF2-42A2-800B-CD05E433D0AD}" srcOrd="0" destOrd="0" presId="urn:microsoft.com/office/officeart/2008/layout/HorizontalMultiLevelHierarchy"/>
    <dgm:cxn modelId="{C2CC11AB-6763-4CDE-A4B7-470166B0D56E}" type="presOf" srcId="{C37AF85A-D9F2-4EEC-A03F-D34271E95DB5}" destId="{B5D87DA8-6515-47C6-A678-A84324362587}" srcOrd="1" destOrd="0" presId="urn:microsoft.com/office/officeart/2008/layout/HorizontalMultiLevelHierarchy"/>
    <dgm:cxn modelId="{7437FA36-EEBB-4A03-8842-51E09A3F7BD8}" type="presOf" srcId="{BC907B29-C069-497B-A334-5A2905C04FB3}" destId="{778360C3-8F5C-4776-B4A5-918529601B93}" srcOrd="1" destOrd="0" presId="urn:microsoft.com/office/officeart/2008/layout/HorizontalMultiLevelHierarchy"/>
    <dgm:cxn modelId="{FE3CD827-65F5-4B45-BD94-35E19B0670CD}" type="presOf" srcId="{FB286E3A-A577-4B6D-AF6D-BCACA35184DE}" destId="{94E0E1CA-16A1-42EB-BEE7-44A074502E24}" srcOrd="0" destOrd="0" presId="urn:microsoft.com/office/officeart/2008/layout/HorizontalMultiLevelHierarchy"/>
    <dgm:cxn modelId="{A30159F4-A115-4995-A87C-7C71ADC261B0}" type="presOf" srcId="{C0C11796-4C13-4A36-B76C-99FC63D6912A}" destId="{D24E42DB-B218-44C5-86D5-7938CD3FE75E}" srcOrd="0" destOrd="0" presId="urn:microsoft.com/office/officeart/2008/layout/HorizontalMultiLevelHierarchy"/>
    <dgm:cxn modelId="{5EC6436D-7A5D-4140-8054-603F9A74B126}" srcId="{FB286E3A-A577-4B6D-AF6D-BCACA35184DE}" destId="{8B19CDDC-FCAE-4B69-934F-A07FCA57646A}" srcOrd="0" destOrd="0" parTransId="{66A48B5F-3290-45DB-8777-129BBFC469B3}" sibTransId="{B4194AD7-DE92-408F-BF85-0D813C9ECAC4}"/>
    <dgm:cxn modelId="{B386A9B0-3EFE-44EB-906B-63251D7A36F6}" type="presOf" srcId="{C0C11796-4C13-4A36-B76C-99FC63D6912A}" destId="{D91BA48F-FE73-4C21-A240-693FF93497CC}" srcOrd="1" destOrd="0" presId="urn:microsoft.com/office/officeart/2008/layout/HorizontalMultiLevelHierarchy"/>
    <dgm:cxn modelId="{3AC13E88-0242-4989-BDEE-3A5CB6C8CC42}" srcId="{8B19CDDC-FCAE-4B69-934F-A07FCA57646A}" destId="{A7A65A2F-EECC-439B-A3CE-9303B8BBD655}" srcOrd="2" destOrd="0" parTransId="{C0C11796-4C13-4A36-B76C-99FC63D6912A}" sibTransId="{F9D34713-7068-4249-834A-84A9F24FCA4F}"/>
    <dgm:cxn modelId="{FD0C6384-10C5-44F3-95B9-10D542623B6E}" srcId="{8B19CDDC-FCAE-4B69-934F-A07FCA57646A}" destId="{7F22A924-A758-4CE5-B1DC-1BE92866CB7D}" srcOrd="0" destOrd="0" parTransId="{BC907B29-C069-497B-A334-5A2905C04FB3}" sibTransId="{3EB2199C-B8EF-4A89-9762-B11EEE3ABEA0}"/>
    <dgm:cxn modelId="{3BE7C290-5660-4958-8B09-5C53959A63F0}" type="presOf" srcId="{BC907B29-C069-497B-A334-5A2905C04FB3}" destId="{9C56CF4E-BBAB-42B6-8020-06A1D62BE56E}" srcOrd="0" destOrd="0" presId="urn:microsoft.com/office/officeart/2008/layout/HorizontalMultiLevelHierarchy"/>
    <dgm:cxn modelId="{83E08497-A5FD-45E1-9504-6D420ED8481E}" type="presOf" srcId="{7F22A924-A758-4CE5-B1DC-1BE92866CB7D}" destId="{82B33687-6FAB-4058-A4A4-CFAD251D484E}" srcOrd="0" destOrd="0" presId="urn:microsoft.com/office/officeart/2008/layout/HorizontalMultiLevelHierarchy"/>
    <dgm:cxn modelId="{64C18DB2-8ABF-4FC8-A699-39A776D15163}" type="presOf" srcId="{A7A65A2F-EECC-439B-A3CE-9303B8BBD655}" destId="{01DEA4A0-6A15-4653-B6B8-C7096A26C300}" srcOrd="0" destOrd="0" presId="urn:microsoft.com/office/officeart/2008/layout/HorizontalMultiLevelHierarchy"/>
    <dgm:cxn modelId="{0C22015A-9208-435C-881B-1817C19A1DAA}" type="presOf" srcId="{3C7F3DC4-75F1-4B74-B138-334EFCFB5981}" destId="{8263BB89-B3AD-4DEA-8C53-761AA0FC0EB1}" srcOrd="0" destOrd="0" presId="urn:microsoft.com/office/officeart/2008/layout/HorizontalMultiLevelHierarchy"/>
    <dgm:cxn modelId="{2F80D90D-C4DE-432F-8FA2-F7A4FD5EB9B4}" type="presParOf" srcId="{94E0E1CA-16A1-42EB-BEE7-44A074502E24}" destId="{B306F478-FEAA-440F-A1F0-4FB3B9DC3CCB}" srcOrd="0" destOrd="0" presId="urn:microsoft.com/office/officeart/2008/layout/HorizontalMultiLevelHierarchy"/>
    <dgm:cxn modelId="{5F5B7CD9-BF51-4A9B-82E8-35EB19B0D879}" type="presParOf" srcId="{B306F478-FEAA-440F-A1F0-4FB3B9DC3CCB}" destId="{7F30958B-0A46-4213-B4C3-0192A28013AB}" srcOrd="0" destOrd="0" presId="urn:microsoft.com/office/officeart/2008/layout/HorizontalMultiLevelHierarchy"/>
    <dgm:cxn modelId="{3D207A40-67AF-4AB2-AD57-6F0964F8E1B5}" type="presParOf" srcId="{B306F478-FEAA-440F-A1F0-4FB3B9DC3CCB}" destId="{0B84B500-B8A4-44F1-9EA8-6B77AE4C4759}" srcOrd="1" destOrd="0" presId="urn:microsoft.com/office/officeart/2008/layout/HorizontalMultiLevelHierarchy"/>
    <dgm:cxn modelId="{D3830C88-F0B8-4DEC-BB8A-560A9FE44395}" type="presParOf" srcId="{0B84B500-B8A4-44F1-9EA8-6B77AE4C4759}" destId="{9C56CF4E-BBAB-42B6-8020-06A1D62BE56E}" srcOrd="0" destOrd="0" presId="urn:microsoft.com/office/officeart/2008/layout/HorizontalMultiLevelHierarchy"/>
    <dgm:cxn modelId="{E0E6E1DC-2628-4C4C-B5C1-16741B184A83}" type="presParOf" srcId="{9C56CF4E-BBAB-42B6-8020-06A1D62BE56E}" destId="{778360C3-8F5C-4776-B4A5-918529601B93}" srcOrd="0" destOrd="0" presId="urn:microsoft.com/office/officeart/2008/layout/HorizontalMultiLevelHierarchy"/>
    <dgm:cxn modelId="{6BCB4822-2053-4DCD-A92C-50051CF7DD97}" type="presParOf" srcId="{0B84B500-B8A4-44F1-9EA8-6B77AE4C4759}" destId="{234C92EA-15FA-497D-9609-397A4419BE05}" srcOrd="1" destOrd="0" presId="urn:microsoft.com/office/officeart/2008/layout/HorizontalMultiLevelHierarchy"/>
    <dgm:cxn modelId="{35805A50-6EBA-45A0-BDA2-FC5BD0EC1F10}" type="presParOf" srcId="{234C92EA-15FA-497D-9609-397A4419BE05}" destId="{82B33687-6FAB-4058-A4A4-CFAD251D484E}" srcOrd="0" destOrd="0" presId="urn:microsoft.com/office/officeart/2008/layout/HorizontalMultiLevelHierarchy"/>
    <dgm:cxn modelId="{8880925D-D42A-453F-B51E-ABC391EBF472}" type="presParOf" srcId="{234C92EA-15FA-497D-9609-397A4419BE05}" destId="{2729B744-F8F5-43A4-B602-3BF0ECA34263}" srcOrd="1" destOrd="0" presId="urn:microsoft.com/office/officeart/2008/layout/HorizontalMultiLevelHierarchy"/>
    <dgm:cxn modelId="{E85BF0F4-3E5F-4DC5-B3F3-0748067B837B}" type="presParOf" srcId="{0B84B500-B8A4-44F1-9EA8-6B77AE4C4759}" destId="{6798243D-CBF2-42A2-800B-CD05E433D0AD}" srcOrd="2" destOrd="0" presId="urn:microsoft.com/office/officeart/2008/layout/HorizontalMultiLevelHierarchy"/>
    <dgm:cxn modelId="{EADB29D3-95AD-4D14-9470-F13F6AA455EF}" type="presParOf" srcId="{6798243D-CBF2-42A2-800B-CD05E433D0AD}" destId="{B5D87DA8-6515-47C6-A678-A84324362587}" srcOrd="0" destOrd="0" presId="urn:microsoft.com/office/officeart/2008/layout/HorizontalMultiLevelHierarchy"/>
    <dgm:cxn modelId="{57516601-2C47-4D25-954E-B3EAE818241E}" type="presParOf" srcId="{0B84B500-B8A4-44F1-9EA8-6B77AE4C4759}" destId="{27C033FE-B92A-49FC-A94A-FE267B71956F}" srcOrd="3" destOrd="0" presId="urn:microsoft.com/office/officeart/2008/layout/HorizontalMultiLevelHierarchy"/>
    <dgm:cxn modelId="{3F556A30-288F-444B-87A2-339BA7F70F44}" type="presParOf" srcId="{27C033FE-B92A-49FC-A94A-FE267B71956F}" destId="{8263BB89-B3AD-4DEA-8C53-761AA0FC0EB1}" srcOrd="0" destOrd="0" presId="urn:microsoft.com/office/officeart/2008/layout/HorizontalMultiLevelHierarchy"/>
    <dgm:cxn modelId="{98BB9E42-EEDA-45B1-A944-F61FFF736063}" type="presParOf" srcId="{27C033FE-B92A-49FC-A94A-FE267B71956F}" destId="{33E1C349-7A71-4650-8F4A-0CF8F0F29B56}" srcOrd="1" destOrd="0" presId="urn:microsoft.com/office/officeart/2008/layout/HorizontalMultiLevelHierarchy"/>
    <dgm:cxn modelId="{D6D6AD89-FE6F-48A1-9D0F-079FE5B7D606}" type="presParOf" srcId="{0B84B500-B8A4-44F1-9EA8-6B77AE4C4759}" destId="{D24E42DB-B218-44C5-86D5-7938CD3FE75E}" srcOrd="4" destOrd="0" presId="urn:microsoft.com/office/officeart/2008/layout/HorizontalMultiLevelHierarchy"/>
    <dgm:cxn modelId="{3D8754FB-4DEE-4475-83C8-A7E56B4E0FDC}" type="presParOf" srcId="{D24E42DB-B218-44C5-86D5-7938CD3FE75E}" destId="{D91BA48F-FE73-4C21-A240-693FF93497CC}" srcOrd="0" destOrd="0" presId="urn:microsoft.com/office/officeart/2008/layout/HorizontalMultiLevelHierarchy"/>
    <dgm:cxn modelId="{04A13D50-4F60-457E-8E61-8B54E46356A9}" type="presParOf" srcId="{0B84B500-B8A4-44F1-9EA8-6B77AE4C4759}" destId="{688B38CC-6A91-4B6D-9205-F3D4EA440025}" srcOrd="5" destOrd="0" presId="urn:microsoft.com/office/officeart/2008/layout/HorizontalMultiLevelHierarchy"/>
    <dgm:cxn modelId="{9852F6A4-599F-48B2-B4DA-81A1398C032A}" type="presParOf" srcId="{688B38CC-6A91-4B6D-9205-F3D4EA440025}" destId="{01DEA4A0-6A15-4653-B6B8-C7096A26C300}" srcOrd="0" destOrd="0" presId="urn:microsoft.com/office/officeart/2008/layout/HorizontalMultiLevelHierarchy"/>
    <dgm:cxn modelId="{3D491A77-33C1-4257-863E-11C6C06192EF}" type="presParOf" srcId="{688B38CC-6A91-4B6D-9205-F3D4EA440025}" destId="{28974E3F-C08E-49B2-8B21-35153EEFCBB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3CF7D-F434-4859-8D87-FBD337FD4199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/>
            <a:t> </a:t>
          </a:r>
          <a:r>
            <a:rPr lang="fr-FR" sz="3600" kern="1200" dirty="0"/>
            <a:t>Service Pathologies Résistances</a:t>
          </a:r>
        </a:p>
      </dsp:txBody>
      <dsp:txXfrm rot="5400000">
        <a:off x="-1" y="1"/>
        <a:ext cx="4064000" cy="2032000"/>
      </dsp:txXfrm>
    </dsp:sp>
    <dsp:sp modelId="{2CD897AE-30B4-474A-8885-82BE3FF11C50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/>
            <a:t>Equipe </a:t>
          </a:r>
          <a:r>
            <a:rPr lang="fr-FR" sz="3600" kern="1200" dirty="0" err="1"/>
            <a:t>pluriprofessionnelle</a:t>
          </a:r>
          <a:endParaRPr lang="fr-FR" sz="3600" kern="1200" dirty="0"/>
        </a:p>
      </dsp:txBody>
      <dsp:txXfrm>
        <a:off x="4064000" y="0"/>
        <a:ext cx="4064000" cy="2032000"/>
      </dsp:txXfrm>
    </dsp:sp>
    <dsp:sp modelId="{5ACBF4B1-D12F-43CD-884C-C1F03D165349}">
      <dsp:nvSpPr>
        <dsp:cNvPr id="0" name=""/>
        <dsp:cNvSpPr/>
      </dsp:nvSpPr>
      <dsp:spPr>
        <a:xfrm rot="10800000">
          <a:off x="18288" y="2709333"/>
          <a:ext cx="4064000" cy="2709333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Personnes souffrant de schizophrénie résistante /ultra résistante / pseudo résistante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De 17 à 65 ans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Et leurs proches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kern="1200" dirty="0"/>
        </a:p>
      </dsp:txBody>
      <dsp:txXfrm rot="10800000">
        <a:off x="18288" y="3386666"/>
        <a:ext cx="4064000" cy="2032000"/>
      </dsp:txXfrm>
    </dsp:sp>
    <dsp:sp modelId="{5ABFA4E9-CD11-453C-96A4-2E6F76BAE8E3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/>
            <a:t>Labellisé en octobre 2021</a:t>
          </a:r>
        </a:p>
      </dsp:txBody>
      <dsp:txXfrm rot="-5400000">
        <a:off x="4063999" y="3386666"/>
        <a:ext cx="4064000" cy="2032000"/>
      </dsp:txXfrm>
    </dsp:sp>
    <dsp:sp modelId="{E1104D42-F634-4EFC-AB9B-B70058FF9EEA}">
      <dsp:nvSpPr>
        <dsp:cNvPr id="0" name=""/>
        <dsp:cNvSpPr/>
      </dsp:nvSpPr>
      <dsp:spPr>
        <a:xfrm>
          <a:off x="2951479" y="1944813"/>
          <a:ext cx="2225040" cy="1529039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/>
            <a:t>Centre de Proximité</a:t>
          </a:r>
        </a:p>
      </dsp:txBody>
      <dsp:txXfrm>
        <a:off x="3026121" y="2019455"/>
        <a:ext cx="2075756" cy="137975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E42DB-B218-44C5-86D5-7938CD3FE75E}">
      <dsp:nvSpPr>
        <dsp:cNvPr id="0" name=""/>
        <dsp:cNvSpPr/>
      </dsp:nvSpPr>
      <dsp:spPr>
        <a:xfrm>
          <a:off x="3162489" y="555562"/>
          <a:ext cx="1306307" cy="3784740"/>
        </a:xfrm>
        <a:custGeom>
          <a:avLst/>
          <a:gdLst/>
          <a:ahLst/>
          <a:cxnLst/>
          <a:rect l="0" t="0" r="0" b="0"/>
          <a:pathLst>
            <a:path>
              <a:moveTo>
                <a:pt x="1306307" y="0"/>
              </a:moveTo>
              <a:lnTo>
                <a:pt x="0" y="3784740"/>
              </a:lnTo>
            </a:path>
          </a:pathLst>
        </a:custGeom>
        <a:noFill/>
        <a:ln w="15875" cap="flat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>
        <a:off x="3715547" y="2347836"/>
        <a:ext cx="200191" cy="200191"/>
      </dsp:txXfrm>
    </dsp:sp>
    <dsp:sp modelId="{6798243D-CBF2-42A2-800B-CD05E433D0AD}">
      <dsp:nvSpPr>
        <dsp:cNvPr id="0" name=""/>
        <dsp:cNvSpPr/>
      </dsp:nvSpPr>
      <dsp:spPr>
        <a:xfrm>
          <a:off x="4468797" y="555562"/>
          <a:ext cx="154580" cy="1480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290" y="0"/>
              </a:lnTo>
              <a:lnTo>
                <a:pt x="77290" y="1480082"/>
              </a:lnTo>
              <a:lnTo>
                <a:pt x="154580" y="1480082"/>
              </a:lnTo>
            </a:path>
          </a:pathLst>
        </a:custGeom>
        <a:noFill/>
        <a:ln w="15875" cap="flat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508884" y="1258399"/>
        <a:ext cx="74406" cy="74406"/>
      </dsp:txXfrm>
    </dsp:sp>
    <dsp:sp modelId="{9C56CF4E-BBAB-42B6-8020-06A1D62BE56E}">
      <dsp:nvSpPr>
        <dsp:cNvPr id="0" name=""/>
        <dsp:cNvSpPr/>
      </dsp:nvSpPr>
      <dsp:spPr>
        <a:xfrm>
          <a:off x="4094" y="555562"/>
          <a:ext cx="4464702" cy="1322992"/>
        </a:xfrm>
        <a:custGeom>
          <a:avLst/>
          <a:gdLst/>
          <a:ahLst/>
          <a:cxnLst/>
          <a:rect l="0" t="0" r="0" b="0"/>
          <a:pathLst>
            <a:path>
              <a:moveTo>
                <a:pt x="4464702" y="0"/>
              </a:moveTo>
              <a:lnTo>
                <a:pt x="0" y="1322992"/>
              </a:lnTo>
            </a:path>
          </a:pathLst>
        </a:custGeom>
        <a:noFill/>
        <a:ln w="15875" cap="flat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/>
        </a:p>
      </dsp:txBody>
      <dsp:txXfrm>
        <a:off x="2120030" y="1100643"/>
        <a:ext cx="232829" cy="232829"/>
      </dsp:txXfrm>
    </dsp:sp>
    <dsp:sp modelId="{7F30958B-0A46-4213-B4C3-0192A28013AB}">
      <dsp:nvSpPr>
        <dsp:cNvPr id="0" name=""/>
        <dsp:cNvSpPr/>
      </dsp:nvSpPr>
      <dsp:spPr>
        <a:xfrm>
          <a:off x="1250984" y="41793"/>
          <a:ext cx="5408088" cy="102753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>
              <a:solidFill>
                <a:schemeClr val="tx1"/>
              </a:solidFill>
            </a:rPr>
            <a:t>ENTRAINEMENT AUX HABILETES SOCIALES</a:t>
          </a:r>
        </a:p>
      </dsp:txBody>
      <dsp:txXfrm>
        <a:off x="1250984" y="41793"/>
        <a:ext cx="5408088" cy="1027536"/>
      </dsp:txXfrm>
    </dsp:sp>
    <dsp:sp modelId="{82B33687-6FAB-4058-A4A4-CFAD251D484E}">
      <dsp:nvSpPr>
        <dsp:cNvPr id="0" name=""/>
        <dsp:cNvSpPr/>
      </dsp:nvSpPr>
      <dsp:spPr>
        <a:xfrm>
          <a:off x="4094" y="1364786"/>
          <a:ext cx="3370320" cy="1027536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chemeClr val="tx1"/>
              </a:solidFill>
            </a:rPr>
            <a:t>22 Séances d’1h30 soit 2 séances/semaine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chemeClr val="tx1"/>
              </a:solidFill>
            </a:rPr>
            <a:t>(1 séance théorique/1 séance mise en pratique)</a:t>
          </a:r>
        </a:p>
      </dsp:txBody>
      <dsp:txXfrm>
        <a:off x="4094" y="1364786"/>
        <a:ext cx="3370320" cy="1027536"/>
      </dsp:txXfrm>
    </dsp:sp>
    <dsp:sp modelId="{8263BB89-B3AD-4DEA-8C53-761AA0FC0EB1}">
      <dsp:nvSpPr>
        <dsp:cNvPr id="0" name=""/>
        <dsp:cNvSpPr/>
      </dsp:nvSpPr>
      <dsp:spPr>
        <a:xfrm>
          <a:off x="4623378" y="1215649"/>
          <a:ext cx="3631621" cy="163998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baseline="0" dirty="0">
              <a:solidFill>
                <a:schemeClr val="tx1"/>
              </a:solidFill>
            </a:rPr>
            <a:t>Renforcer les compétences sociales et l’estime de soi.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baseline="0" dirty="0">
              <a:solidFill>
                <a:schemeClr val="tx1"/>
              </a:solidFill>
            </a:rPr>
            <a:t>Prendre en compte le contexte et acquérir des techniques de résolution de problèmes.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baseline="0" dirty="0">
              <a:solidFill>
                <a:schemeClr val="tx1"/>
              </a:solidFill>
            </a:rPr>
            <a:t>Favoriser le transfert des connaissances acquises au quotidien.</a:t>
          </a:r>
          <a:endParaRPr lang="fr-FR" sz="1600" kern="1200" dirty="0">
            <a:solidFill>
              <a:schemeClr val="tx1"/>
            </a:solidFill>
          </a:endParaRPr>
        </a:p>
      </dsp:txBody>
      <dsp:txXfrm>
        <a:off x="4623378" y="1215649"/>
        <a:ext cx="3631621" cy="1639989"/>
      </dsp:txXfrm>
    </dsp:sp>
    <dsp:sp modelId="{01DEA4A0-6A15-4653-B6B8-C7096A26C300}">
      <dsp:nvSpPr>
        <dsp:cNvPr id="0" name=""/>
        <dsp:cNvSpPr/>
      </dsp:nvSpPr>
      <dsp:spPr>
        <a:xfrm>
          <a:off x="3162489" y="3261939"/>
          <a:ext cx="3370320" cy="2156727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chemeClr val="tx1"/>
              </a:solidFill>
            </a:rPr>
            <a:t>-Habiletés sociales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chemeClr val="tx1"/>
              </a:solidFill>
            </a:rPr>
            <a:t>-Emotions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chemeClr val="tx1"/>
              </a:solidFill>
            </a:rPr>
            <a:t>-Communication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chemeClr val="tx1"/>
              </a:solidFill>
            </a:rPr>
            <a:t>-Compétences sociales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chemeClr val="tx1"/>
              </a:solidFill>
            </a:rPr>
            <a:t>-Affirmation de soi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chemeClr val="tx1"/>
              </a:solidFill>
            </a:rPr>
            <a:t>- Résolution de problèmes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>
            <a:solidFill>
              <a:schemeClr val="tx1"/>
            </a:solidFill>
          </a:endParaRPr>
        </a:p>
      </dsp:txBody>
      <dsp:txXfrm>
        <a:off x="3162489" y="3261939"/>
        <a:ext cx="3370320" cy="215672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E42DB-B218-44C5-86D5-7938CD3FE75E}">
      <dsp:nvSpPr>
        <dsp:cNvPr id="0" name=""/>
        <dsp:cNvSpPr/>
      </dsp:nvSpPr>
      <dsp:spPr>
        <a:xfrm>
          <a:off x="3211339" y="555562"/>
          <a:ext cx="1324608" cy="3729874"/>
        </a:xfrm>
        <a:custGeom>
          <a:avLst/>
          <a:gdLst/>
          <a:ahLst/>
          <a:cxnLst/>
          <a:rect l="0" t="0" r="0" b="0"/>
          <a:pathLst>
            <a:path>
              <a:moveTo>
                <a:pt x="1324608" y="0"/>
              </a:moveTo>
              <a:lnTo>
                <a:pt x="0" y="3729874"/>
              </a:lnTo>
            </a:path>
          </a:pathLst>
        </a:custGeom>
        <a:noFill/>
        <a:ln w="15875" cap="flat" cmpd="sng" algn="ctr">
          <a:solidFill>
            <a:srgbClr val="FDF0A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>
        <a:off x="3774690" y="2321546"/>
        <a:ext cx="197904" cy="197904"/>
      </dsp:txXfrm>
    </dsp:sp>
    <dsp:sp modelId="{6798243D-CBF2-42A2-800B-CD05E433D0AD}">
      <dsp:nvSpPr>
        <dsp:cNvPr id="0" name=""/>
        <dsp:cNvSpPr/>
      </dsp:nvSpPr>
      <dsp:spPr>
        <a:xfrm>
          <a:off x="4535947" y="555562"/>
          <a:ext cx="163219" cy="20131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609" y="0"/>
              </a:lnTo>
              <a:lnTo>
                <a:pt x="81609" y="2013137"/>
              </a:lnTo>
              <a:lnTo>
                <a:pt x="163219" y="2013137"/>
              </a:lnTo>
            </a:path>
          </a:pathLst>
        </a:custGeom>
        <a:noFill/>
        <a:ln w="15875" cap="flat" cmpd="sng" algn="ctr">
          <a:solidFill>
            <a:srgbClr val="FDF0A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/>
        </a:p>
      </dsp:txBody>
      <dsp:txXfrm>
        <a:off x="4567063" y="1511637"/>
        <a:ext cx="100987" cy="100987"/>
      </dsp:txXfrm>
    </dsp:sp>
    <dsp:sp modelId="{9C56CF4E-BBAB-42B6-8020-06A1D62BE56E}">
      <dsp:nvSpPr>
        <dsp:cNvPr id="0" name=""/>
        <dsp:cNvSpPr/>
      </dsp:nvSpPr>
      <dsp:spPr>
        <a:xfrm>
          <a:off x="71244" y="555562"/>
          <a:ext cx="4464702" cy="2053257"/>
        </a:xfrm>
        <a:custGeom>
          <a:avLst/>
          <a:gdLst/>
          <a:ahLst/>
          <a:cxnLst/>
          <a:rect l="0" t="0" r="0" b="0"/>
          <a:pathLst>
            <a:path>
              <a:moveTo>
                <a:pt x="4464702" y="0"/>
              </a:moveTo>
              <a:lnTo>
                <a:pt x="0" y="2053257"/>
              </a:lnTo>
            </a:path>
          </a:pathLst>
        </a:custGeom>
        <a:noFill/>
        <a:ln w="15875" cap="flat" cmpd="sng" algn="ctr">
          <a:solidFill>
            <a:srgbClr val="FDF0A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/>
        </a:p>
      </dsp:txBody>
      <dsp:txXfrm>
        <a:off x="2180741" y="1459335"/>
        <a:ext cx="245710" cy="245710"/>
      </dsp:txXfrm>
    </dsp:sp>
    <dsp:sp modelId="{7F30958B-0A46-4213-B4C3-0192A28013AB}">
      <dsp:nvSpPr>
        <dsp:cNvPr id="0" name=""/>
        <dsp:cNvSpPr/>
      </dsp:nvSpPr>
      <dsp:spPr>
        <a:xfrm>
          <a:off x="1318134" y="41793"/>
          <a:ext cx="5408088" cy="1027536"/>
        </a:xfrm>
        <a:prstGeom prst="rect">
          <a:avLst/>
        </a:prstGeom>
        <a:solidFill>
          <a:srgbClr val="FDF0A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>
              <a:solidFill>
                <a:schemeClr val="tx1"/>
              </a:solidFill>
            </a:rPr>
            <a:t>HYGIENE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>
              <a:solidFill>
                <a:schemeClr val="tx1"/>
              </a:solidFill>
            </a:rPr>
            <a:t>Prendre soin de soi et pourquoi pas?</a:t>
          </a:r>
        </a:p>
      </dsp:txBody>
      <dsp:txXfrm>
        <a:off x="1318134" y="41793"/>
        <a:ext cx="5408088" cy="1027536"/>
      </dsp:txXfrm>
    </dsp:sp>
    <dsp:sp modelId="{82B33687-6FAB-4058-A4A4-CFAD251D484E}">
      <dsp:nvSpPr>
        <dsp:cNvPr id="0" name=""/>
        <dsp:cNvSpPr/>
      </dsp:nvSpPr>
      <dsp:spPr>
        <a:xfrm>
          <a:off x="71244" y="2095051"/>
          <a:ext cx="3370320" cy="1027536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chemeClr val="tx1"/>
              </a:solidFill>
            </a:rPr>
            <a:t>20</a:t>
          </a:r>
          <a:r>
            <a:rPr lang="fr-FR" sz="1600" kern="1200" baseline="0" dirty="0">
              <a:solidFill>
                <a:schemeClr val="tx1"/>
              </a:solidFill>
            </a:rPr>
            <a:t> séances d’1h/semaine</a:t>
          </a:r>
          <a:endParaRPr lang="fr-FR" sz="1600" kern="1200" dirty="0">
            <a:solidFill>
              <a:schemeClr val="tx1"/>
            </a:solidFill>
          </a:endParaRPr>
        </a:p>
      </dsp:txBody>
      <dsp:txXfrm>
        <a:off x="71244" y="2095051"/>
        <a:ext cx="3370320" cy="1027536"/>
      </dsp:txXfrm>
    </dsp:sp>
    <dsp:sp modelId="{8263BB89-B3AD-4DEA-8C53-761AA0FC0EB1}">
      <dsp:nvSpPr>
        <dsp:cNvPr id="0" name=""/>
        <dsp:cNvSpPr/>
      </dsp:nvSpPr>
      <dsp:spPr>
        <a:xfrm>
          <a:off x="4699167" y="1945914"/>
          <a:ext cx="3370320" cy="124556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solidFill>
                <a:schemeClr val="tx1"/>
              </a:solidFill>
            </a:rPr>
            <a:t>Développer</a:t>
          </a:r>
          <a:r>
            <a:rPr lang="fr-FR" sz="1400" kern="1200" baseline="0" dirty="0">
              <a:solidFill>
                <a:schemeClr val="tx1"/>
              </a:solidFill>
            </a:rPr>
            <a:t> des compétences en auto soins et des savoir faire par le biais de vécu expérientiel et la verbalisation individuelle.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baseline="0" dirty="0">
              <a:solidFill>
                <a:schemeClr val="tx1"/>
              </a:solidFill>
            </a:rPr>
            <a:t>Aménager un environnement, un mode de vie favorable à sa santé et encourager le transfert des connaissances acquises dans le quotidien. </a:t>
          </a:r>
          <a:endParaRPr lang="fr-FR" sz="1400" kern="1200" dirty="0">
            <a:solidFill>
              <a:schemeClr val="tx1"/>
            </a:solidFill>
          </a:endParaRPr>
        </a:p>
      </dsp:txBody>
      <dsp:txXfrm>
        <a:off x="4699167" y="1945914"/>
        <a:ext cx="3370320" cy="1245569"/>
      </dsp:txXfrm>
    </dsp:sp>
    <dsp:sp modelId="{01DEA4A0-6A15-4653-B6B8-C7096A26C300}">
      <dsp:nvSpPr>
        <dsp:cNvPr id="0" name=""/>
        <dsp:cNvSpPr/>
      </dsp:nvSpPr>
      <dsp:spPr>
        <a:xfrm>
          <a:off x="3211339" y="3740127"/>
          <a:ext cx="3370320" cy="1090617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chemeClr val="tx1"/>
              </a:solidFill>
            </a:rPr>
            <a:t>- Hygiène corporelle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chemeClr val="tx1"/>
              </a:solidFill>
            </a:rPr>
            <a:t>- Hygiène environnementale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chemeClr val="tx1"/>
              </a:solidFill>
            </a:rPr>
            <a:t>- Hygiène de vie</a:t>
          </a:r>
        </a:p>
      </dsp:txBody>
      <dsp:txXfrm>
        <a:off x="3211339" y="3740127"/>
        <a:ext cx="3370320" cy="109061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E42DB-B218-44C5-86D5-7938CD3FE75E}">
      <dsp:nvSpPr>
        <dsp:cNvPr id="0" name=""/>
        <dsp:cNvSpPr/>
      </dsp:nvSpPr>
      <dsp:spPr>
        <a:xfrm>
          <a:off x="3211339" y="555562"/>
          <a:ext cx="1324608" cy="3729874"/>
        </a:xfrm>
        <a:custGeom>
          <a:avLst/>
          <a:gdLst/>
          <a:ahLst/>
          <a:cxnLst/>
          <a:rect l="0" t="0" r="0" b="0"/>
          <a:pathLst>
            <a:path>
              <a:moveTo>
                <a:pt x="1324608" y="0"/>
              </a:moveTo>
              <a:lnTo>
                <a:pt x="0" y="3729874"/>
              </a:lnTo>
            </a:path>
          </a:pathLst>
        </a:custGeom>
        <a:noFill/>
        <a:ln w="15875" cap="flat" cmpd="sng" algn="ctr">
          <a:solidFill>
            <a:srgbClr val="FD636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>
        <a:off x="3774690" y="2321546"/>
        <a:ext cx="197904" cy="197904"/>
      </dsp:txXfrm>
    </dsp:sp>
    <dsp:sp modelId="{6798243D-CBF2-42A2-800B-CD05E433D0AD}">
      <dsp:nvSpPr>
        <dsp:cNvPr id="0" name=""/>
        <dsp:cNvSpPr/>
      </dsp:nvSpPr>
      <dsp:spPr>
        <a:xfrm>
          <a:off x="4535947" y="555562"/>
          <a:ext cx="163219" cy="1738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609" y="0"/>
              </a:lnTo>
              <a:lnTo>
                <a:pt x="81609" y="1738821"/>
              </a:lnTo>
              <a:lnTo>
                <a:pt x="163219" y="1738821"/>
              </a:lnTo>
            </a:path>
          </a:pathLst>
        </a:custGeom>
        <a:noFill/>
        <a:ln w="15875" cap="flat" cmpd="sng" algn="ctr">
          <a:solidFill>
            <a:srgbClr val="FD636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/>
        </a:p>
      </dsp:txBody>
      <dsp:txXfrm>
        <a:off x="4573895" y="1381311"/>
        <a:ext cx="87323" cy="87323"/>
      </dsp:txXfrm>
    </dsp:sp>
    <dsp:sp modelId="{9C56CF4E-BBAB-42B6-8020-06A1D62BE56E}">
      <dsp:nvSpPr>
        <dsp:cNvPr id="0" name=""/>
        <dsp:cNvSpPr/>
      </dsp:nvSpPr>
      <dsp:spPr>
        <a:xfrm>
          <a:off x="71244" y="555562"/>
          <a:ext cx="4464702" cy="1778941"/>
        </a:xfrm>
        <a:custGeom>
          <a:avLst/>
          <a:gdLst/>
          <a:ahLst/>
          <a:cxnLst/>
          <a:rect l="0" t="0" r="0" b="0"/>
          <a:pathLst>
            <a:path>
              <a:moveTo>
                <a:pt x="4464702" y="0"/>
              </a:moveTo>
              <a:lnTo>
                <a:pt x="0" y="1778941"/>
              </a:lnTo>
            </a:path>
          </a:pathLst>
        </a:custGeom>
        <a:noFill/>
        <a:ln w="15875" cap="flat" cmpd="sng" algn="ctr">
          <a:solidFill>
            <a:srgbClr val="FD636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/>
        </a:p>
      </dsp:txBody>
      <dsp:txXfrm>
        <a:off x="2183444" y="1324881"/>
        <a:ext cx="240302" cy="240302"/>
      </dsp:txXfrm>
    </dsp:sp>
    <dsp:sp modelId="{7F30958B-0A46-4213-B4C3-0192A28013AB}">
      <dsp:nvSpPr>
        <dsp:cNvPr id="0" name=""/>
        <dsp:cNvSpPr/>
      </dsp:nvSpPr>
      <dsp:spPr>
        <a:xfrm>
          <a:off x="1318134" y="41793"/>
          <a:ext cx="5408088" cy="1027536"/>
        </a:xfrm>
        <a:prstGeom prst="rect">
          <a:avLst/>
        </a:prstGeom>
        <a:solidFill>
          <a:srgbClr val="FD636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>
              <a:solidFill>
                <a:schemeClr val="tx1"/>
              </a:solidFill>
            </a:rPr>
            <a:t>BIEN ETRE</a:t>
          </a:r>
        </a:p>
      </dsp:txBody>
      <dsp:txXfrm>
        <a:off x="1318134" y="41793"/>
        <a:ext cx="5408088" cy="1027536"/>
      </dsp:txXfrm>
    </dsp:sp>
    <dsp:sp modelId="{82B33687-6FAB-4058-A4A4-CFAD251D484E}">
      <dsp:nvSpPr>
        <dsp:cNvPr id="0" name=""/>
        <dsp:cNvSpPr/>
      </dsp:nvSpPr>
      <dsp:spPr>
        <a:xfrm>
          <a:off x="71244" y="1820735"/>
          <a:ext cx="3370320" cy="1027536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chemeClr val="tx1"/>
              </a:solidFill>
            </a:rPr>
            <a:t>7 séances d’1h/semaine</a:t>
          </a:r>
        </a:p>
      </dsp:txBody>
      <dsp:txXfrm>
        <a:off x="71244" y="1820735"/>
        <a:ext cx="3370320" cy="1027536"/>
      </dsp:txXfrm>
    </dsp:sp>
    <dsp:sp modelId="{8263BB89-B3AD-4DEA-8C53-761AA0FC0EB1}">
      <dsp:nvSpPr>
        <dsp:cNvPr id="0" name=""/>
        <dsp:cNvSpPr/>
      </dsp:nvSpPr>
      <dsp:spPr>
        <a:xfrm>
          <a:off x="4699167" y="1671598"/>
          <a:ext cx="3370320" cy="124556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solidFill>
                <a:schemeClr val="tx1"/>
              </a:solidFill>
            </a:rPr>
            <a:t>Apprendre des techniques de relaxation et les intégrer dans la vie quotidienne.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solidFill>
                <a:schemeClr val="tx1"/>
              </a:solidFill>
            </a:rPr>
            <a:t>Pratiquer les méthodes en autonomie en fonction des situations anxiogènes rencontrées.</a:t>
          </a:r>
        </a:p>
      </dsp:txBody>
      <dsp:txXfrm>
        <a:off x="4699167" y="1671598"/>
        <a:ext cx="3370320" cy="1245569"/>
      </dsp:txXfrm>
    </dsp:sp>
    <dsp:sp modelId="{01DEA4A0-6A15-4653-B6B8-C7096A26C300}">
      <dsp:nvSpPr>
        <dsp:cNvPr id="0" name=""/>
        <dsp:cNvSpPr/>
      </dsp:nvSpPr>
      <dsp:spPr>
        <a:xfrm>
          <a:off x="3211339" y="3465811"/>
          <a:ext cx="3370320" cy="163925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chemeClr val="tx1"/>
              </a:solidFill>
            </a:rPr>
            <a:t>- Respiration abdominale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chemeClr val="tx1"/>
              </a:solidFill>
            </a:rPr>
            <a:t>-Relaxation de Jacobson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chemeClr val="tx1"/>
              </a:solidFill>
            </a:rPr>
            <a:t>-Inventaire corporel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chemeClr val="tx1"/>
              </a:solidFill>
            </a:rPr>
            <a:t>-Lien entre situations anxiogènes et la technique à mettre en place.</a:t>
          </a:r>
        </a:p>
      </dsp:txBody>
      <dsp:txXfrm>
        <a:off x="3211339" y="3465811"/>
        <a:ext cx="3370320" cy="16392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E42DB-B218-44C5-86D5-7938CD3FE75E}">
      <dsp:nvSpPr>
        <dsp:cNvPr id="0" name=""/>
        <dsp:cNvSpPr/>
      </dsp:nvSpPr>
      <dsp:spPr>
        <a:xfrm>
          <a:off x="3211339" y="555562"/>
          <a:ext cx="1324608" cy="3729874"/>
        </a:xfrm>
        <a:custGeom>
          <a:avLst/>
          <a:gdLst/>
          <a:ahLst/>
          <a:cxnLst/>
          <a:rect l="0" t="0" r="0" b="0"/>
          <a:pathLst>
            <a:path>
              <a:moveTo>
                <a:pt x="1324608" y="0"/>
              </a:moveTo>
              <a:lnTo>
                <a:pt x="0" y="3729874"/>
              </a:lnTo>
            </a:path>
          </a:pathLst>
        </a:custGeom>
        <a:noFill/>
        <a:ln w="15875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>
        <a:off x="3774690" y="2321546"/>
        <a:ext cx="197904" cy="197904"/>
      </dsp:txXfrm>
    </dsp:sp>
    <dsp:sp modelId="{6798243D-CBF2-42A2-800B-CD05E433D0AD}">
      <dsp:nvSpPr>
        <dsp:cNvPr id="0" name=""/>
        <dsp:cNvSpPr/>
      </dsp:nvSpPr>
      <dsp:spPr>
        <a:xfrm>
          <a:off x="4535947" y="555562"/>
          <a:ext cx="163219" cy="1738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609" y="0"/>
              </a:lnTo>
              <a:lnTo>
                <a:pt x="81609" y="1738821"/>
              </a:lnTo>
              <a:lnTo>
                <a:pt x="163219" y="1738821"/>
              </a:lnTo>
            </a:path>
          </a:pathLst>
        </a:custGeom>
        <a:noFill/>
        <a:ln w="15875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/>
        </a:p>
      </dsp:txBody>
      <dsp:txXfrm>
        <a:off x="4573895" y="1381311"/>
        <a:ext cx="87323" cy="87323"/>
      </dsp:txXfrm>
    </dsp:sp>
    <dsp:sp modelId="{9C56CF4E-BBAB-42B6-8020-06A1D62BE56E}">
      <dsp:nvSpPr>
        <dsp:cNvPr id="0" name=""/>
        <dsp:cNvSpPr/>
      </dsp:nvSpPr>
      <dsp:spPr>
        <a:xfrm>
          <a:off x="71244" y="555562"/>
          <a:ext cx="4464702" cy="1778941"/>
        </a:xfrm>
        <a:custGeom>
          <a:avLst/>
          <a:gdLst/>
          <a:ahLst/>
          <a:cxnLst/>
          <a:rect l="0" t="0" r="0" b="0"/>
          <a:pathLst>
            <a:path>
              <a:moveTo>
                <a:pt x="4464702" y="0"/>
              </a:moveTo>
              <a:lnTo>
                <a:pt x="0" y="1778941"/>
              </a:lnTo>
            </a:path>
          </a:pathLst>
        </a:custGeom>
        <a:noFill/>
        <a:ln w="15875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/>
        </a:p>
      </dsp:txBody>
      <dsp:txXfrm>
        <a:off x="2183444" y="1324881"/>
        <a:ext cx="240302" cy="240302"/>
      </dsp:txXfrm>
    </dsp:sp>
    <dsp:sp modelId="{7F30958B-0A46-4213-B4C3-0192A28013AB}">
      <dsp:nvSpPr>
        <dsp:cNvPr id="0" name=""/>
        <dsp:cNvSpPr/>
      </dsp:nvSpPr>
      <dsp:spPr>
        <a:xfrm>
          <a:off x="1318134" y="41793"/>
          <a:ext cx="5408088" cy="1027536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>
              <a:solidFill>
                <a:schemeClr val="tx1"/>
              </a:solidFill>
            </a:rPr>
            <a:t>VIVRE ENSEMBLE</a:t>
          </a:r>
        </a:p>
      </dsp:txBody>
      <dsp:txXfrm>
        <a:off x="1318134" y="41793"/>
        <a:ext cx="5408088" cy="1027536"/>
      </dsp:txXfrm>
    </dsp:sp>
    <dsp:sp modelId="{82B33687-6FAB-4058-A4A4-CFAD251D484E}">
      <dsp:nvSpPr>
        <dsp:cNvPr id="0" name=""/>
        <dsp:cNvSpPr/>
      </dsp:nvSpPr>
      <dsp:spPr>
        <a:xfrm>
          <a:off x="71244" y="1820735"/>
          <a:ext cx="3370320" cy="1027536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chemeClr val="tx1"/>
              </a:solidFill>
            </a:rPr>
            <a:t>8 séances d’1h/semaine</a:t>
          </a:r>
        </a:p>
      </dsp:txBody>
      <dsp:txXfrm>
        <a:off x="71244" y="1820735"/>
        <a:ext cx="3370320" cy="1027536"/>
      </dsp:txXfrm>
    </dsp:sp>
    <dsp:sp modelId="{8263BB89-B3AD-4DEA-8C53-761AA0FC0EB1}">
      <dsp:nvSpPr>
        <dsp:cNvPr id="0" name=""/>
        <dsp:cNvSpPr/>
      </dsp:nvSpPr>
      <dsp:spPr>
        <a:xfrm>
          <a:off x="4699167" y="1671598"/>
          <a:ext cx="3370320" cy="124556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solidFill>
                <a:schemeClr val="tx1"/>
              </a:solidFill>
            </a:rPr>
            <a:t>Savoir vivre avec les autres dans le respect de chacun.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solidFill>
                <a:schemeClr val="tx1"/>
              </a:solidFill>
            </a:rPr>
            <a:t>Développer des compétences dans les interactions sociales.</a:t>
          </a:r>
        </a:p>
      </dsp:txBody>
      <dsp:txXfrm>
        <a:off x="4699167" y="1671598"/>
        <a:ext cx="3370320" cy="1245569"/>
      </dsp:txXfrm>
    </dsp:sp>
    <dsp:sp modelId="{01DEA4A0-6A15-4653-B6B8-C7096A26C300}">
      <dsp:nvSpPr>
        <dsp:cNvPr id="0" name=""/>
        <dsp:cNvSpPr/>
      </dsp:nvSpPr>
      <dsp:spPr>
        <a:xfrm>
          <a:off x="3211339" y="3465811"/>
          <a:ext cx="3370320" cy="163925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chemeClr val="tx1"/>
              </a:solidFill>
            </a:rPr>
            <a:t>-Respect et Non respect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chemeClr val="tx1"/>
              </a:solidFill>
            </a:rPr>
            <a:t>-Vivre ensemble en collectivité et en société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chemeClr val="tx1"/>
              </a:solidFill>
            </a:rPr>
            <a:t>-Sensibilisation aux moyens de protection pour une sexualité responsable</a:t>
          </a:r>
        </a:p>
      </dsp:txBody>
      <dsp:txXfrm>
        <a:off x="3211339" y="3465811"/>
        <a:ext cx="3370320" cy="16392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6970C-BCA7-447D-B221-1D3A40FCC0AF}">
      <dsp:nvSpPr>
        <dsp:cNvPr id="0" name=""/>
        <dsp:cNvSpPr/>
      </dsp:nvSpPr>
      <dsp:spPr>
        <a:xfrm>
          <a:off x="3297133" y="64080"/>
          <a:ext cx="3877277" cy="333219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/>
            <a:t>Cliniques</a:t>
          </a:r>
        </a:p>
      </dsp:txBody>
      <dsp:txXfrm>
        <a:off x="3744511" y="512645"/>
        <a:ext cx="2982521" cy="1057331"/>
      </dsp:txXfrm>
    </dsp:sp>
    <dsp:sp modelId="{E3434420-B36C-42C4-BF9A-BA0BF38B52D3}">
      <dsp:nvSpPr>
        <dsp:cNvPr id="0" name=""/>
        <dsp:cNvSpPr/>
      </dsp:nvSpPr>
      <dsp:spPr>
        <a:xfrm rot="21540000">
          <a:off x="4770422" y="1461029"/>
          <a:ext cx="3878410" cy="348601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/>
        </a:p>
      </dsp:txBody>
      <dsp:txXfrm>
        <a:off x="6858661" y="1847641"/>
        <a:ext cx="1491696" cy="2681547"/>
      </dsp:txXfrm>
    </dsp:sp>
    <dsp:sp modelId="{858D5699-D8BD-4377-BEFC-1A3045C5AC31}">
      <dsp:nvSpPr>
        <dsp:cNvPr id="0" name=""/>
        <dsp:cNvSpPr/>
      </dsp:nvSpPr>
      <dsp:spPr>
        <a:xfrm>
          <a:off x="3242268" y="3011793"/>
          <a:ext cx="3987006" cy="333219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/>
            <a:t>Neuro-psychologiques</a:t>
          </a:r>
        </a:p>
      </dsp:txBody>
      <dsp:txXfrm>
        <a:off x="3702307" y="4838093"/>
        <a:ext cx="3066928" cy="1057331"/>
      </dsp:txXfrm>
    </dsp:sp>
    <dsp:sp modelId="{B59244BC-1653-489F-9CA9-83A7DE08660E}">
      <dsp:nvSpPr>
        <dsp:cNvPr id="0" name=""/>
        <dsp:cNvSpPr/>
      </dsp:nvSpPr>
      <dsp:spPr>
        <a:xfrm>
          <a:off x="6262046" y="2652906"/>
          <a:ext cx="2491850" cy="157422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/>
        </a:p>
      </dsp:txBody>
      <dsp:txXfrm>
        <a:off x="6453727" y="2834548"/>
        <a:ext cx="958403" cy="12109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294F6F-D06B-4F68-9CF6-426E325BB5B9}">
      <dsp:nvSpPr>
        <dsp:cNvPr id="0" name=""/>
        <dsp:cNvSpPr/>
      </dsp:nvSpPr>
      <dsp:spPr>
        <a:xfrm>
          <a:off x="2781978" y="1955129"/>
          <a:ext cx="2443418" cy="1836682"/>
        </a:xfrm>
        <a:prstGeom prst="ellipse">
          <a:avLst/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>
              <a:solidFill>
                <a:schemeClr val="tx1"/>
              </a:solidFill>
            </a:rPr>
            <a:t>Ateliers proposés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i="1" kern="1200" dirty="0">
              <a:solidFill>
                <a:schemeClr val="tx1"/>
              </a:solidFill>
            </a:rPr>
            <a:t>(synthèse de restitution)</a:t>
          </a:r>
        </a:p>
      </dsp:txBody>
      <dsp:txXfrm>
        <a:off x="3139808" y="2224105"/>
        <a:ext cx="1727758" cy="1298730"/>
      </dsp:txXfrm>
    </dsp:sp>
    <dsp:sp modelId="{628D5140-4EA6-4405-A345-8E4A00047B69}">
      <dsp:nvSpPr>
        <dsp:cNvPr id="0" name=""/>
        <dsp:cNvSpPr/>
      </dsp:nvSpPr>
      <dsp:spPr>
        <a:xfrm rot="16200000">
          <a:off x="3929846" y="1863541"/>
          <a:ext cx="147682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147682" y="1774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3999995" y="1877595"/>
        <a:ext cx="7384" cy="7384"/>
      </dsp:txXfrm>
    </dsp:sp>
    <dsp:sp modelId="{CD03D193-E6DA-461A-B7C1-C84A68165988}">
      <dsp:nvSpPr>
        <dsp:cNvPr id="0" name=""/>
        <dsp:cNvSpPr/>
      </dsp:nvSpPr>
      <dsp:spPr>
        <a:xfrm>
          <a:off x="2983329" y="-234264"/>
          <a:ext cx="2040717" cy="2041711"/>
        </a:xfrm>
        <a:prstGeom prst="ellipse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ETP </a:t>
          </a:r>
          <a:r>
            <a:rPr lang="fr-FR" sz="1200" kern="1200" dirty="0"/>
            <a:t>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(Education Thérapeutique du Patient)</a:t>
          </a:r>
        </a:p>
      </dsp:txBody>
      <dsp:txXfrm>
        <a:off x="3282185" y="64738"/>
        <a:ext cx="1443005" cy="1443707"/>
      </dsp:txXfrm>
    </dsp:sp>
    <dsp:sp modelId="{60709E79-1CE4-4553-B6C8-D412E9B8FEA2}">
      <dsp:nvSpPr>
        <dsp:cNvPr id="0" name=""/>
        <dsp:cNvSpPr/>
      </dsp:nvSpPr>
      <dsp:spPr>
        <a:xfrm rot="20569356">
          <a:off x="5123367" y="2438791"/>
          <a:ext cx="458190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58190" y="1774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5341007" y="2445083"/>
        <a:ext cx="22909" cy="22909"/>
      </dsp:txXfrm>
    </dsp:sp>
    <dsp:sp modelId="{D52AB54D-56D6-47AF-9149-81F86D78A093}">
      <dsp:nvSpPr>
        <dsp:cNvPr id="0" name=""/>
        <dsp:cNvSpPr/>
      </dsp:nvSpPr>
      <dsp:spPr>
        <a:xfrm>
          <a:off x="5522203" y="974504"/>
          <a:ext cx="2189540" cy="2182296"/>
        </a:xfrm>
        <a:prstGeom prst="ellipse">
          <a:avLst/>
        </a:prstGeom>
        <a:solidFill>
          <a:schemeClr val="accent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Activités pro cognitives</a:t>
          </a:r>
        </a:p>
      </dsp:txBody>
      <dsp:txXfrm>
        <a:off x="5842854" y="1294094"/>
        <a:ext cx="1548238" cy="1543116"/>
      </dsp:txXfrm>
    </dsp:sp>
    <dsp:sp modelId="{2F5AB2FD-CD5B-4C44-B6E5-F13EF24C2508}">
      <dsp:nvSpPr>
        <dsp:cNvPr id="0" name=""/>
        <dsp:cNvSpPr/>
      </dsp:nvSpPr>
      <dsp:spPr>
        <a:xfrm rot="2775708">
          <a:off x="4687491" y="3670488"/>
          <a:ext cx="191682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191682" y="1774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778540" y="3683442"/>
        <a:ext cx="9584" cy="9584"/>
      </dsp:txXfrm>
    </dsp:sp>
    <dsp:sp modelId="{C3D59C45-3E9F-41ED-9AB7-3B7C92D75335}">
      <dsp:nvSpPr>
        <dsp:cNvPr id="0" name=""/>
        <dsp:cNvSpPr/>
      </dsp:nvSpPr>
      <dsp:spPr>
        <a:xfrm>
          <a:off x="4495231" y="3488777"/>
          <a:ext cx="2168465" cy="2062898"/>
        </a:xfrm>
        <a:prstGeom prst="ellipse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Thérapies structurées</a:t>
          </a:r>
        </a:p>
      </dsp:txBody>
      <dsp:txXfrm>
        <a:off x="4812795" y="3790881"/>
        <a:ext cx="1533337" cy="1458690"/>
      </dsp:txXfrm>
    </dsp:sp>
    <dsp:sp modelId="{59DE4900-E387-4BE5-8072-279F0D0C592A}">
      <dsp:nvSpPr>
        <dsp:cNvPr id="0" name=""/>
        <dsp:cNvSpPr/>
      </dsp:nvSpPr>
      <dsp:spPr>
        <a:xfrm rot="7978360">
          <a:off x="3141589" y="3678138"/>
          <a:ext cx="191836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191836" y="1774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0800000">
        <a:off x="3232711" y="3691088"/>
        <a:ext cx="9591" cy="9591"/>
      </dsp:txXfrm>
    </dsp:sp>
    <dsp:sp modelId="{24BB6325-F57D-479C-9912-E706EB5BBF30}">
      <dsp:nvSpPr>
        <dsp:cNvPr id="0" name=""/>
        <dsp:cNvSpPr/>
      </dsp:nvSpPr>
      <dsp:spPr>
        <a:xfrm>
          <a:off x="1347384" y="3470651"/>
          <a:ext cx="2166846" cy="2182280"/>
        </a:xfrm>
        <a:prstGeom prst="ellipse">
          <a:avLst/>
        </a:prstGeom>
        <a:solidFill>
          <a:schemeClr val="accent3">
            <a:hueOff val="-9246125"/>
            <a:satOff val="9422"/>
            <a:lumOff val="-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RC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(Remédiation Cognitive)</a:t>
          </a:r>
        </a:p>
      </dsp:txBody>
      <dsp:txXfrm>
        <a:off x="1664711" y="3790239"/>
        <a:ext cx="1532192" cy="1543104"/>
      </dsp:txXfrm>
    </dsp:sp>
    <dsp:sp modelId="{E364C0E7-95C4-43A9-8972-3FCBCE819E2E}">
      <dsp:nvSpPr>
        <dsp:cNvPr id="0" name=""/>
        <dsp:cNvSpPr/>
      </dsp:nvSpPr>
      <dsp:spPr>
        <a:xfrm rot="11958084">
          <a:off x="2621490" y="2421157"/>
          <a:ext cx="282732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282732" y="1774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0800000">
        <a:off x="2755788" y="2431835"/>
        <a:ext cx="14136" cy="14136"/>
      </dsp:txXfrm>
    </dsp:sp>
    <dsp:sp modelId="{44F8D0BE-CA18-4791-ADCD-F74A36D9CB5E}">
      <dsp:nvSpPr>
        <dsp:cNvPr id="0" name=""/>
        <dsp:cNvSpPr/>
      </dsp:nvSpPr>
      <dsp:spPr>
        <a:xfrm>
          <a:off x="737223" y="1109140"/>
          <a:ext cx="1948291" cy="1923017"/>
        </a:xfrm>
        <a:prstGeom prst="ellipse">
          <a:avLst/>
        </a:prstGeom>
        <a:solidFill>
          <a:schemeClr val="accent3">
            <a:hueOff val="-12328166"/>
            <a:satOff val="12562"/>
            <a:lumOff val="-23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err="1"/>
            <a:t>Psycho-éducation</a:t>
          </a:r>
          <a:r>
            <a:rPr lang="fr-FR" sz="2000" kern="1200" dirty="0"/>
            <a:t> des aidants</a:t>
          </a:r>
        </a:p>
      </dsp:txBody>
      <dsp:txXfrm>
        <a:off x="1022544" y="1390759"/>
        <a:ext cx="1377649" cy="13597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EE9A7-6555-4E66-BB46-772AEC04D038}">
      <dsp:nvSpPr>
        <dsp:cNvPr id="0" name=""/>
        <dsp:cNvSpPr/>
      </dsp:nvSpPr>
      <dsp:spPr>
        <a:xfrm>
          <a:off x="3849" y="1214"/>
          <a:ext cx="8120300" cy="1706562"/>
        </a:xfrm>
        <a:prstGeom prst="roundRect">
          <a:avLst>
            <a:gd name="adj" fmla="val 10000"/>
          </a:avLst>
        </a:prstGeom>
        <a:solidFill>
          <a:schemeClr val="accent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/>
            <a:t>Remédiation cognitive</a:t>
          </a:r>
        </a:p>
      </dsp:txBody>
      <dsp:txXfrm>
        <a:off x="53832" y="51197"/>
        <a:ext cx="8020334" cy="1606596"/>
      </dsp:txXfrm>
    </dsp:sp>
    <dsp:sp modelId="{1CAD51FE-0BDE-426C-A979-5E3F69D389FC}">
      <dsp:nvSpPr>
        <dsp:cNvPr id="0" name=""/>
        <dsp:cNvSpPr/>
      </dsp:nvSpPr>
      <dsp:spPr>
        <a:xfrm>
          <a:off x="1049525" y="1851128"/>
          <a:ext cx="1855445" cy="1716409"/>
        </a:xfrm>
        <a:prstGeom prst="roundRect">
          <a:avLst>
            <a:gd name="adj" fmla="val 10000"/>
          </a:avLst>
        </a:prstGeom>
        <a:solidFill>
          <a:schemeClr val="accent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>
              <a:solidFill>
                <a:schemeClr val="tx1"/>
              </a:solidFill>
            </a:rPr>
            <a:t>IPT</a:t>
          </a:r>
        </a:p>
      </dsp:txBody>
      <dsp:txXfrm>
        <a:off x="1099797" y="1901400"/>
        <a:ext cx="1754901" cy="1615865"/>
      </dsp:txXfrm>
    </dsp:sp>
    <dsp:sp modelId="{EAFB9821-5891-4556-BA46-48D28AA04645}">
      <dsp:nvSpPr>
        <dsp:cNvPr id="0" name=""/>
        <dsp:cNvSpPr/>
      </dsp:nvSpPr>
      <dsp:spPr>
        <a:xfrm>
          <a:off x="1008468" y="3702953"/>
          <a:ext cx="1925047" cy="17065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 dirty="0">
              <a:solidFill>
                <a:schemeClr val="tx1"/>
              </a:solidFill>
            </a:rPr>
            <a:t>Self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 dirty="0" err="1">
              <a:solidFill>
                <a:schemeClr val="tx1"/>
              </a:solidFill>
            </a:rPr>
            <a:t>Remed</a:t>
          </a:r>
          <a:r>
            <a:rPr lang="fr-FR" sz="3100" kern="1200" dirty="0">
              <a:solidFill>
                <a:schemeClr val="tx1"/>
              </a:solidFill>
            </a:rPr>
            <a:t> 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i="1" kern="1200" dirty="0">
              <a:solidFill>
                <a:schemeClr val="tx1"/>
              </a:solidFill>
            </a:rPr>
            <a:t>(en cours)</a:t>
          </a:r>
        </a:p>
      </dsp:txBody>
      <dsp:txXfrm>
        <a:off x="1058451" y="3752936"/>
        <a:ext cx="1825081" cy="1606596"/>
      </dsp:txXfrm>
    </dsp:sp>
    <dsp:sp modelId="{EE515073-CA9A-4AE4-9164-7B29CB452570}">
      <dsp:nvSpPr>
        <dsp:cNvPr id="0" name=""/>
        <dsp:cNvSpPr/>
      </dsp:nvSpPr>
      <dsp:spPr>
        <a:xfrm>
          <a:off x="3352695" y="3684676"/>
          <a:ext cx="1925047" cy="17065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>
              <a:solidFill>
                <a:schemeClr val="tx1"/>
              </a:solidFill>
            </a:rPr>
            <a:t>CRT 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i="1" kern="1200" dirty="0">
              <a:solidFill>
                <a:schemeClr val="tx1"/>
              </a:solidFill>
            </a:rPr>
            <a:t>(en cours)</a:t>
          </a:r>
          <a:endParaRPr lang="fr-FR" sz="1400" kern="1200" dirty="0">
            <a:solidFill>
              <a:schemeClr val="tx1"/>
            </a:solidFill>
          </a:endParaRPr>
        </a:p>
      </dsp:txBody>
      <dsp:txXfrm>
        <a:off x="3402678" y="3734659"/>
        <a:ext cx="1825081" cy="1606596"/>
      </dsp:txXfrm>
    </dsp:sp>
    <dsp:sp modelId="{21900095-C79E-441B-BFE0-7B1980093785}">
      <dsp:nvSpPr>
        <dsp:cNvPr id="0" name=""/>
        <dsp:cNvSpPr/>
      </dsp:nvSpPr>
      <dsp:spPr>
        <a:xfrm>
          <a:off x="3363764" y="1823738"/>
          <a:ext cx="1925047" cy="1706562"/>
        </a:xfrm>
        <a:prstGeom prst="roundRect">
          <a:avLst>
            <a:gd name="adj" fmla="val 10000"/>
          </a:avLst>
        </a:prstGeom>
        <a:solidFill>
          <a:schemeClr val="accent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>
              <a:solidFill>
                <a:schemeClr val="tx1"/>
              </a:solidFill>
            </a:rPr>
            <a:t>Tom Remed</a:t>
          </a:r>
        </a:p>
      </dsp:txBody>
      <dsp:txXfrm>
        <a:off x="3413747" y="1873721"/>
        <a:ext cx="1825081" cy="1606596"/>
      </dsp:txXfrm>
    </dsp:sp>
    <dsp:sp modelId="{1B7580C4-0446-4578-93EB-C0F5D153EBAC}">
      <dsp:nvSpPr>
        <dsp:cNvPr id="0" name=""/>
        <dsp:cNvSpPr/>
      </dsp:nvSpPr>
      <dsp:spPr>
        <a:xfrm>
          <a:off x="5741197" y="3701042"/>
          <a:ext cx="1925047" cy="17065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>
              <a:solidFill>
                <a:schemeClr val="tx1"/>
              </a:solidFill>
            </a:rPr>
            <a:t>RECOS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i="1" kern="1200" dirty="0">
              <a:solidFill>
                <a:schemeClr val="tx1"/>
              </a:solidFill>
            </a:rPr>
            <a:t>(Partenariat CRISALID-HDF)</a:t>
          </a:r>
        </a:p>
      </dsp:txBody>
      <dsp:txXfrm>
        <a:off x="5791180" y="3751025"/>
        <a:ext cx="1825081" cy="1606596"/>
      </dsp:txXfrm>
    </dsp:sp>
    <dsp:sp modelId="{93CCF66F-3A1D-4F63-89CA-8F552C59903C}">
      <dsp:nvSpPr>
        <dsp:cNvPr id="0" name=""/>
        <dsp:cNvSpPr/>
      </dsp:nvSpPr>
      <dsp:spPr>
        <a:xfrm>
          <a:off x="5715690" y="1844063"/>
          <a:ext cx="1925047" cy="1706562"/>
        </a:xfrm>
        <a:prstGeom prst="roundRect">
          <a:avLst>
            <a:gd name="adj" fmla="val 10000"/>
          </a:avLst>
        </a:prstGeom>
        <a:solidFill>
          <a:schemeClr val="accent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>
              <a:solidFill>
                <a:schemeClr val="tx1"/>
              </a:solidFill>
            </a:rPr>
            <a:t>Cog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err="1">
              <a:solidFill>
                <a:schemeClr val="tx1"/>
              </a:solidFill>
            </a:rPr>
            <a:t>Remed</a:t>
          </a:r>
          <a:endParaRPr lang="fr-FR" sz="2800" kern="1200" dirty="0">
            <a:solidFill>
              <a:schemeClr val="tx1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i="1" kern="1200" dirty="0">
              <a:solidFill>
                <a:schemeClr val="tx1"/>
              </a:solidFill>
            </a:rPr>
            <a:t>(en cours)</a:t>
          </a:r>
          <a:endParaRPr lang="fr-FR" sz="1400" kern="1200" dirty="0">
            <a:solidFill>
              <a:schemeClr val="tx1"/>
            </a:solidFill>
          </a:endParaRPr>
        </a:p>
      </dsp:txBody>
      <dsp:txXfrm>
        <a:off x="5765673" y="1894046"/>
        <a:ext cx="1825081" cy="16065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1DB911-D5DD-415D-97DF-C021623FEE6B}">
      <dsp:nvSpPr>
        <dsp:cNvPr id="0" name=""/>
        <dsp:cNvSpPr/>
      </dsp:nvSpPr>
      <dsp:spPr>
        <a:xfrm>
          <a:off x="1170975" y="731"/>
          <a:ext cx="1862743" cy="931371"/>
        </a:xfrm>
        <a:prstGeom prst="roundRect">
          <a:avLst>
            <a:gd name="adj" fmla="val 10000"/>
          </a:avLst>
        </a:prstGeom>
        <a:solidFill>
          <a:schemeClr val="accent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/>
            <a:t>Activités Pro cognitives</a:t>
          </a:r>
        </a:p>
      </dsp:txBody>
      <dsp:txXfrm>
        <a:off x="1198254" y="28010"/>
        <a:ext cx="1808185" cy="876813"/>
      </dsp:txXfrm>
    </dsp:sp>
    <dsp:sp modelId="{D4B431C9-BDA9-494C-9A0F-E3DB4AD9100B}">
      <dsp:nvSpPr>
        <dsp:cNvPr id="0" name=""/>
        <dsp:cNvSpPr/>
      </dsp:nvSpPr>
      <dsp:spPr>
        <a:xfrm>
          <a:off x="1357249" y="932103"/>
          <a:ext cx="186274" cy="698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8528"/>
              </a:lnTo>
              <a:lnTo>
                <a:pt x="186274" y="698528"/>
              </a:lnTo>
            </a:path>
          </a:pathLst>
        </a:custGeom>
        <a:noFill/>
        <a:ln w="158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024593-EA9D-4D64-9F67-6653DBEDEE2C}">
      <dsp:nvSpPr>
        <dsp:cNvPr id="0" name=""/>
        <dsp:cNvSpPr/>
      </dsp:nvSpPr>
      <dsp:spPr>
        <a:xfrm>
          <a:off x="1543523" y="1164946"/>
          <a:ext cx="1490194" cy="93137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158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/>
            <a:t>APA</a:t>
          </a:r>
        </a:p>
      </dsp:txBody>
      <dsp:txXfrm>
        <a:off x="1570802" y="1192225"/>
        <a:ext cx="1435636" cy="876813"/>
      </dsp:txXfrm>
    </dsp:sp>
    <dsp:sp modelId="{8116509A-8545-41B5-939A-4E2702598B8F}">
      <dsp:nvSpPr>
        <dsp:cNvPr id="0" name=""/>
        <dsp:cNvSpPr/>
      </dsp:nvSpPr>
      <dsp:spPr>
        <a:xfrm>
          <a:off x="1357249" y="932103"/>
          <a:ext cx="186274" cy="1862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2743"/>
              </a:lnTo>
              <a:lnTo>
                <a:pt x="186274" y="1862743"/>
              </a:lnTo>
            </a:path>
          </a:pathLst>
        </a:custGeom>
        <a:noFill/>
        <a:ln w="158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12244-A4D6-4122-AF3A-B13246E8C256}">
      <dsp:nvSpPr>
        <dsp:cNvPr id="0" name=""/>
        <dsp:cNvSpPr/>
      </dsp:nvSpPr>
      <dsp:spPr>
        <a:xfrm>
          <a:off x="1543523" y="2329160"/>
          <a:ext cx="1490194" cy="93137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158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/>
            <a:t>Snoezelen</a:t>
          </a:r>
        </a:p>
      </dsp:txBody>
      <dsp:txXfrm>
        <a:off x="1570802" y="2356439"/>
        <a:ext cx="1435636" cy="876813"/>
      </dsp:txXfrm>
    </dsp:sp>
    <dsp:sp modelId="{A649AFE5-00A8-42A8-8983-84ED6A44CFFE}">
      <dsp:nvSpPr>
        <dsp:cNvPr id="0" name=""/>
        <dsp:cNvSpPr/>
      </dsp:nvSpPr>
      <dsp:spPr>
        <a:xfrm>
          <a:off x="1357249" y="932103"/>
          <a:ext cx="186274" cy="3026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6957"/>
              </a:lnTo>
              <a:lnTo>
                <a:pt x="186274" y="3026957"/>
              </a:lnTo>
            </a:path>
          </a:pathLst>
        </a:custGeom>
        <a:noFill/>
        <a:ln w="158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5F0AD0-17FB-49B3-B85C-0DD2CADAB038}">
      <dsp:nvSpPr>
        <dsp:cNvPr id="0" name=""/>
        <dsp:cNvSpPr/>
      </dsp:nvSpPr>
      <dsp:spPr>
        <a:xfrm>
          <a:off x="1543523" y="3493375"/>
          <a:ext cx="1490194" cy="93137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158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/>
            <a:t>Sorties écologiques structurées</a:t>
          </a:r>
        </a:p>
      </dsp:txBody>
      <dsp:txXfrm>
        <a:off x="1570802" y="3520654"/>
        <a:ext cx="1435636" cy="876813"/>
      </dsp:txXfrm>
    </dsp:sp>
    <dsp:sp modelId="{512AC54A-6720-4323-9CF7-13294F3AA1EA}">
      <dsp:nvSpPr>
        <dsp:cNvPr id="0" name=""/>
        <dsp:cNvSpPr/>
      </dsp:nvSpPr>
      <dsp:spPr>
        <a:xfrm>
          <a:off x="1357249" y="932103"/>
          <a:ext cx="186274" cy="4191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1172"/>
              </a:lnTo>
              <a:lnTo>
                <a:pt x="186274" y="4191172"/>
              </a:lnTo>
            </a:path>
          </a:pathLst>
        </a:custGeom>
        <a:noFill/>
        <a:ln w="158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BDE96F-5CE4-47F1-90D6-EFD0EFEC35B2}">
      <dsp:nvSpPr>
        <dsp:cNvPr id="0" name=""/>
        <dsp:cNvSpPr/>
      </dsp:nvSpPr>
      <dsp:spPr>
        <a:xfrm>
          <a:off x="1543523" y="4657589"/>
          <a:ext cx="1490194" cy="93137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/>
            <a:t>     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/>
            <a:t>Jeux de société ( </a:t>
          </a:r>
          <a:r>
            <a:rPr lang="fr-FR" sz="1100" kern="1200" dirty="0" err="1"/>
            <a:t>Dixiludo</a:t>
          </a:r>
          <a:r>
            <a:rPr lang="fr-FR" sz="1100" kern="1200" dirty="0"/>
            <a:t>, </a:t>
          </a:r>
          <a:r>
            <a:rPr lang="fr-FR" sz="1100" kern="1200" dirty="0" err="1"/>
            <a:t>echecs</a:t>
          </a:r>
          <a:r>
            <a:rPr lang="fr-FR" sz="1100" kern="1200" dirty="0"/>
            <a:t>)…/ ateliers d’expression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900" kern="1200" dirty="0"/>
        </a:p>
      </dsp:txBody>
      <dsp:txXfrm>
        <a:off x="1570802" y="4684868"/>
        <a:ext cx="1435636" cy="876813"/>
      </dsp:txXfrm>
    </dsp:sp>
    <dsp:sp modelId="{B1949540-0AF7-4DF9-89C3-0A406CF0928E}">
      <dsp:nvSpPr>
        <dsp:cNvPr id="0" name=""/>
        <dsp:cNvSpPr/>
      </dsp:nvSpPr>
      <dsp:spPr>
        <a:xfrm>
          <a:off x="3499404" y="731"/>
          <a:ext cx="1862743" cy="9313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/>
            <a:t>Thérapies structurées</a:t>
          </a:r>
        </a:p>
      </dsp:txBody>
      <dsp:txXfrm>
        <a:off x="3526683" y="28010"/>
        <a:ext cx="1808185" cy="876813"/>
      </dsp:txXfrm>
    </dsp:sp>
    <dsp:sp modelId="{2858234C-0CB3-4E15-A524-439CC2D3D2F6}">
      <dsp:nvSpPr>
        <dsp:cNvPr id="0" name=""/>
        <dsp:cNvSpPr/>
      </dsp:nvSpPr>
      <dsp:spPr>
        <a:xfrm>
          <a:off x="3685678" y="932103"/>
          <a:ext cx="186274" cy="698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8528"/>
              </a:lnTo>
              <a:lnTo>
                <a:pt x="186274" y="698528"/>
              </a:lnTo>
            </a:path>
          </a:pathLst>
        </a:custGeom>
        <a:noFill/>
        <a:ln w="158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DFECC5-823F-497E-AE18-35E6F23EB713}">
      <dsp:nvSpPr>
        <dsp:cNvPr id="0" name=""/>
        <dsp:cNvSpPr/>
      </dsp:nvSpPr>
      <dsp:spPr>
        <a:xfrm>
          <a:off x="3871953" y="1164946"/>
          <a:ext cx="1490194" cy="93137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58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err="1"/>
            <a:t>Mickaël’s</a:t>
          </a:r>
          <a:r>
            <a:rPr lang="fr-FR" sz="1100" kern="1200" dirty="0"/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/>
            <a:t>Game</a:t>
          </a:r>
        </a:p>
      </dsp:txBody>
      <dsp:txXfrm>
        <a:off x="3899232" y="1192225"/>
        <a:ext cx="1435636" cy="876813"/>
      </dsp:txXfrm>
    </dsp:sp>
    <dsp:sp modelId="{BB073503-8BBB-45BF-8E8B-2D6B85289C21}">
      <dsp:nvSpPr>
        <dsp:cNvPr id="0" name=""/>
        <dsp:cNvSpPr/>
      </dsp:nvSpPr>
      <dsp:spPr>
        <a:xfrm>
          <a:off x="3685678" y="932103"/>
          <a:ext cx="186274" cy="1862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2743"/>
              </a:lnTo>
              <a:lnTo>
                <a:pt x="186274" y="1862743"/>
              </a:lnTo>
            </a:path>
          </a:pathLst>
        </a:custGeom>
        <a:noFill/>
        <a:ln w="158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C8DE04-779D-4CAB-AD01-E4EE74AAE112}">
      <dsp:nvSpPr>
        <dsp:cNvPr id="0" name=""/>
        <dsp:cNvSpPr/>
      </dsp:nvSpPr>
      <dsp:spPr>
        <a:xfrm>
          <a:off x="3871953" y="2329160"/>
          <a:ext cx="1490194" cy="93137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58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/>
            <a:t>TCC</a:t>
          </a:r>
        </a:p>
      </dsp:txBody>
      <dsp:txXfrm>
        <a:off x="3899232" y="2356439"/>
        <a:ext cx="1435636" cy="876813"/>
      </dsp:txXfrm>
    </dsp:sp>
    <dsp:sp modelId="{B562188B-9D81-494D-9D31-CABAD2C4859A}">
      <dsp:nvSpPr>
        <dsp:cNvPr id="0" name=""/>
        <dsp:cNvSpPr/>
      </dsp:nvSpPr>
      <dsp:spPr>
        <a:xfrm>
          <a:off x="3685678" y="932103"/>
          <a:ext cx="186274" cy="3026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6957"/>
              </a:lnTo>
              <a:lnTo>
                <a:pt x="186274" y="3026957"/>
              </a:lnTo>
            </a:path>
          </a:pathLst>
        </a:custGeom>
        <a:noFill/>
        <a:ln w="158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C8EE3B-03E9-420E-B9E2-52A430DB589C}">
      <dsp:nvSpPr>
        <dsp:cNvPr id="0" name=""/>
        <dsp:cNvSpPr/>
      </dsp:nvSpPr>
      <dsp:spPr>
        <a:xfrm>
          <a:off x="3871953" y="3493375"/>
          <a:ext cx="1490194" cy="93137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58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/>
            <a:t>Thérapies motivationnelles</a:t>
          </a:r>
        </a:p>
      </dsp:txBody>
      <dsp:txXfrm>
        <a:off x="3899232" y="3520654"/>
        <a:ext cx="1435636" cy="876813"/>
      </dsp:txXfrm>
    </dsp:sp>
    <dsp:sp modelId="{903C27FD-5C23-4AD4-8A94-24CAC7700395}">
      <dsp:nvSpPr>
        <dsp:cNvPr id="0" name=""/>
        <dsp:cNvSpPr/>
      </dsp:nvSpPr>
      <dsp:spPr>
        <a:xfrm>
          <a:off x="5827833" y="731"/>
          <a:ext cx="1862743" cy="931371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err="1"/>
            <a:t>Psycho-éducation</a:t>
          </a:r>
          <a:r>
            <a:rPr lang="fr-FR" sz="2100" kern="1200" dirty="0"/>
            <a:t> des aidants</a:t>
          </a:r>
        </a:p>
      </dsp:txBody>
      <dsp:txXfrm>
        <a:off x="5855112" y="28010"/>
        <a:ext cx="1808185" cy="876813"/>
      </dsp:txXfrm>
    </dsp:sp>
    <dsp:sp modelId="{C09AAE65-3F2E-4901-B1C0-0C5AC9128277}">
      <dsp:nvSpPr>
        <dsp:cNvPr id="0" name=""/>
        <dsp:cNvSpPr/>
      </dsp:nvSpPr>
      <dsp:spPr>
        <a:xfrm>
          <a:off x="6014107" y="932103"/>
          <a:ext cx="186274" cy="698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8528"/>
              </a:lnTo>
              <a:lnTo>
                <a:pt x="186274" y="698528"/>
              </a:lnTo>
            </a:path>
          </a:pathLst>
        </a:custGeom>
        <a:noFill/>
        <a:ln w="15875" cap="flat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D2A94D-5BA9-4606-AD1E-2E7A3A559CD9}">
      <dsp:nvSpPr>
        <dsp:cNvPr id="0" name=""/>
        <dsp:cNvSpPr/>
      </dsp:nvSpPr>
      <dsp:spPr>
        <a:xfrm>
          <a:off x="6200382" y="1164946"/>
          <a:ext cx="1490194" cy="931371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5875" cap="flat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err="1"/>
            <a:t>ProFamille</a:t>
          </a:r>
          <a:endParaRPr lang="fr-FR" sz="1100" kern="1200" dirty="0"/>
        </a:p>
      </dsp:txBody>
      <dsp:txXfrm>
        <a:off x="6227661" y="1192225"/>
        <a:ext cx="1435636" cy="876813"/>
      </dsp:txXfrm>
    </dsp:sp>
    <dsp:sp modelId="{70BF434E-3698-4DD4-99C0-AD8FB66A4792}">
      <dsp:nvSpPr>
        <dsp:cNvPr id="0" name=""/>
        <dsp:cNvSpPr/>
      </dsp:nvSpPr>
      <dsp:spPr>
        <a:xfrm>
          <a:off x="6014107" y="932103"/>
          <a:ext cx="186274" cy="1862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2743"/>
              </a:lnTo>
              <a:lnTo>
                <a:pt x="186274" y="1862743"/>
              </a:lnTo>
            </a:path>
          </a:pathLst>
        </a:custGeom>
        <a:noFill/>
        <a:ln w="15875" cap="flat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CE6CC5-43FA-4FD2-9B5F-80665AA88F51}">
      <dsp:nvSpPr>
        <dsp:cNvPr id="0" name=""/>
        <dsp:cNvSpPr/>
      </dsp:nvSpPr>
      <dsp:spPr>
        <a:xfrm>
          <a:off x="6200382" y="2329160"/>
          <a:ext cx="1490194" cy="931371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5875" cap="flat" cmpd="sng" algn="ctr">
          <a:solidFill>
            <a:schemeClr val="accent4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/>
            <a:t>BREF</a:t>
          </a:r>
        </a:p>
      </dsp:txBody>
      <dsp:txXfrm>
        <a:off x="6227661" y="2356439"/>
        <a:ext cx="1435636" cy="8768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EE9A7-6555-4E66-BB46-772AEC04D038}">
      <dsp:nvSpPr>
        <dsp:cNvPr id="0" name=""/>
        <dsp:cNvSpPr/>
      </dsp:nvSpPr>
      <dsp:spPr>
        <a:xfrm>
          <a:off x="3849" y="1214"/>
          <a:ext cx="8120300" cy="17065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/>
            <a:t>ETP RESISTANCE</a:t>
          </a:r>
        </a:p>
      </dsp:txBody>
      <dsp:txXfrm>
        <a:off x="53832" y="51197"/>
        <a:ext cx="8020334" cy="1606596"/>
      </dsp:txXfrm>
    </dsp:sp>
    <dsp:sp modelId="{1CAD51FE-0BDE-426C-A979-5E3F69D389FC}">
      <dsp:nvSpPr>
        <dsp:cNvPr id="0" name=""/>
        <dsp:cNvSpPr/>
      </dsp:nvSpPr>
      <dsp:spPr>
        <a:xfrm>
          <a:off x="1049525" y="1851128"/>
          <a:ext cx="1855445" cy="1716409"/>
        </a:xfrm>
        <a:prstGeom prst="roundRect">
          <a:avLst>
            <a:gd name="adj" fmla="val 10000"/>
          </a:avLst>
        </a:prstGeom>
        <a:solidFill>
          <a:srgbClr val="9C5BCD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>
              <a:solidFill>
                <a:schemeClr val="tx1"/>
              </a:solidFill>
            </a:rPr>
            <a:t>Reprendre sa vie en main</a:t>
          </a:r>
        </a:p>
      </dsp:txBody>
      <dsp:txXfrm>
        <a:off x="1099797" y="1901400"/>
        <a:ext cx="1754901" cy="1615865"/>
      </dsp:txXfrm>
    </dsp:sp>
    <dsp:sp modelId="{EAFB9821-5891-4556-BA46-48D28AA04645}">
      <dsp:nvSpPr>
        <dsp:cNvPr id="0" name=""/>
        <dsp:cNvSpPr/>
      </dsp:nvSpPr>
      <dsp:spPr>
        <a:xfrm>
          <a:off x="2631" y="3712104"/>
          <a:ext cx="1925047" cy="1706562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>
              <a:solidFill>
                <a:schemeClr val="tx1"/>
              </a:solidFill>
            </a:rPr>
            <a:t>Entrainement aux habiletés sociales</a:t>
          </a:r>
        </a:p>
      </dsp:txBody>
      <dsp:txXfrm>
        <a:off x="52614" y="3762087"/>
        <a:ext cx="1825081" cy="1606596"/>
      </dsp:txXfrm>
    </dsp:sp>
    <dsp:sp modelId="{EE515073-CA9A-4AE4-9164-7B29CB452570}">
      <dsp:nvSpPr>
        <dsp:cNvPr id="0" name=""/>
        <dsp:cNvSpPr/>
      </dsp:nvSpPr>
      <dsp:spPr>
        <a:xfrm>
          <a:off x="2017674" y="3712104"/>
          <a:ext cx="1925047" cy="1706562"/>
        </a:xfrm>
        <a:prstGeom prst="roundRect">
          <a:avLst>
            <a:gd name="adj" fmla="val 10000"/>
          </a:avLst>
        </a:prstGeom>
        <a:solidFill>
          <a:srgbClr val="FDF0A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>
              <a:solidFill>
                <a:schemeClr val="tx1"/>
              </a:solidFill>
            </a:rPr>
            <a:t>Hygiène</a:t>
          </a:r>
        </a:p>
      </dsp:txBody>
      <dsp:txXfrm>
        <a:off x="2067657" y="3762087"/>
        <a:ext cx="1825081" cy="1606596"/>
      </dsp:txXfrm>
    </dsp:sp>
    <dsp:sp modelId="{21900095-C79E-441B-BFE0-7B1980093785}">
      <dsp:nvSpPr>
        <dsp:cNvPr id="0" name=""/>
        <dsp:cNvSpPr/>
      </dsp:nvSpPr>
      <dsp:spPr>
        <a:xfrm>
          <a:off x="3363764" y="1823738"/>
          <a:ext cx="1925047" cy="1706562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>
              <a:solidFill>
                <a:schemeClr val="tx1"/>
              </a:solidFill>
            </a:rPr>
            <a:t>Budget</a:t>
          </a:r>
        </a:p>
      </dsp:txBody>
      <dsp:txXfrm>
        <a:off x="3413747" y="1873721"/>
        <a:ext cx="1825081" cy="1606596"/>
      </dsp:txXfrm>
    </dsp:sp>
    <dsp:sp modelId="{1B7580C4-0446-4578-93EB-C0F5D153EBAC}">
      <dsp:nvSpPr>
        <dsp:cNvPr id="0" name=""/>
        <dsp:cNvSpPr/>
      </dsp:nvSpPr>
      <dsp:spPr>
        <a:xfrm>
          <a:off x="4104425" y="3701042"/>
          <a:ext cx="1925047" cy="1706562"/>
        </a:xfrm>
        <a:prstGeom prst="roundRect">
          <a:avLst>
            <a:gd name="adj" fmla="val 10000"/>
          </a:avLst>
        </a:prstGeom>
        <a:solidFill>
          <a:srgbClr val="FD636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>
              <a:solidFill>
                <a:schemeClr val="tx1"/>
              </a:solidFill>
            </a:rPr>
            <a:t>Bien être</a:t>
          </a:r>
        </a:p>
      </dsp:txBody>
      <dsp:txXfrm>
        <a:off x="4154408" y="3751025"/>
        <a:ext cx="1825081" cy="1606596"/>
      </dsp:txXfrm>
    </dsp:sp>
    <dsp:sp modelId="{93CCF66F-3A1D-4F63-89CA-8F552C59903C}">
      <dsp:nvSpPr>
        <dsp:cNvPr id="0" name=""/>
        <dsp:cNvSpPr/>
      </dsp:nvSpPr>
      <dsp:spPr>
        <a:xfrm>
          <a:off x="5642538" y="1832868"/>
          <a:ext cx="1925047" cy="1706562"/>
        </a:xfrm>
        <a:prstGeom prst="roundRect">
          <a:avLst>
            <a:gd name="adj" fmla="val 10000"/>
          </a:avLst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>
              <a:solidFill>
                <a:schemeClr val="tx1"/>
              </a:solidFill>
            </a:rPr>
            <a:t>Moden équilibre et nutrition</a:t>
          </a:r>
        </a:p>
      </dsp:txBody>
      <dsp:txXfrm>
        <a:off x="5692521" y="1882851"/>
        <a:ext cx="1825081" cy="1606596"/>
      </dsp:txXfrm>
    </dsp:sp>
    <dsp:sp modelId="{8D47D31A-E4D2-4C68-8461-9E31A8C34AA2}">
      <dsp:nvSpPr>
        <dsp:cNvPr id="0" name=""/>
        <dsp:cNvSpPr/>
      </dsp:nvSpPr>
      <dsp:spPr>
        <a:xfrm>
          <a:off x="6191177" y="3701042"/>
          <a:ext cx="1925047" cy="170656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>
              <a:solidFill>
                <a:schemeClr val="tx1"/>
              </a:solidFill>
            </a:rPr>
            <a:t>Vivre ensemble</a:t>
          </a:r>
        </a:p>
      </dsp:txBody>
      <dsp:txXfrm>
        <a:off x="6241160" y="3751025"/>
        <a:ext cx="1825081" cy="16065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E42DB-B218-44C5-86D5-7938CD3FE75E}">
      <dsp:nvSpPr>
        <dsp:cNvPr id="0" name=""/>
        <dsp:cNvSpPr/>
      </dsp:nvSpPr>
      <dsp:spPr>
        <a:xfrm>
          <a:off x="3195908" y="551349"/>
          <a:ext cx="1308862" cy="4128006"/>
        </a:xfrm>
        <a:custGeom>
          <a:avLst/>
          <a:gdLst/>
          <a:ahLst/>
          <a:cxnLst/>
          <a:rect l="0" t="0" r="0" b="0"/>
          <a:pathLst>
            <a:path>
              <a:moveTo>
                <a:pt x="1308862" y="0"/>
              </a:moveTo>
              <a:lnTo>
                <a:pt x="0" y="4128006"/>
              </a:lnTo>
            </a:path>
          </a:pathLst>
        </a:custGeom>
        <a:noFill/>
        <a:ln w="15875" cap="flat" cmpd="sng" algn="ctr">
          <a:solidFill>
            <a:srgbClr val="9C5BC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3742076" y="2507089"/>
        <a:ext cx="216526" cy="216526"/>
      </dsp:txXfrm>
    </dsp:sp>
    <dsp:sp modelId="{6798243D-CBF2-42A2-800B-CD05E433D0AD}">
      <dsp:nvSpPr>
        <dsp:cNvPr id="0" name=""/>
        <dsp:cNvSpPr/>
      </dsp:nvSpPr>
      <dsp:spPr>
        <a:xfrm>
          <a:off x="4504771" y="551349"/>
          <a:ext cx="182116" cy="1837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1058" y="0"/>
              </a:lnTo>
              <a:lnTo>
                <a:pt x="91058" y="1837939"/>
              </a:lnTo>
              <a:lnTo>
                <a:pt x="182116" y="1837939"/>
              </a:lnTo>
            </a:path>
          </a:pathLst>
        </a:custGeom>
        <a:noFill/>
        <a:ln w="15875" cap="flat" cmpd="sng" algn="ctr">
          <a:solidFill>
            <a:srgbClr val="9C5BC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/>
        </a:p>
      </dsp:txBody>
      <dsp:txXfrm>
        <a:off x="4549655" y="1424145"/>
        <a:ext cx="92346" cy="92346"/>
      </dsp:txXfrm>
    </dsp:sp>
    <dsp:sp modelId="{9C56CF4E-BBAB-42B6-8020-06A1D62BE56E}">
      <dsp:nvSpPr>
        <dsp:cNvPr id="0" name=""/>
        <dsp:cNvSpPr/>
      </dsp:nvSpPr>
      <dsp:spPr>
        <a:xfrm>
          <a:off x="406983" y="551349"/>
          <a:ext cx="4097787" cy="1376666"/>
        </a:xfrm>
        <a:custGeom>
          <a:avLst/>
          <a:gdLst/>
          <a:ahLst/>
          <a:cxnLst/>
          <a:rect l="0" t="0" r="0" b="0"/>
          <a:pathLst>
            <a:path>
              <a:moveTo>
                <a:pt x="4097787" y="0"/>
              </a:moveTo>
              <a:lnTo>
                <a:pt x="0" y="1376666"/>
              </a:lnTo>
            </a:path>
          </a:pathLst>
        </a:custGeom>
        <a:noFill/>
        <a:ln w="15875" cap="flat" cmpd="sng" algn="ctr">
          <a:solidFill>
            <a:srgbClr val="9C5BC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/>
        </a:p>
      </dsp:txBody>
      <dsp:txXfrm>
        <a:off x="2347805" y="1131611"/>
        <a:ext cx="216142" cy="216142"/>
      </dsp:txXfrm>
    </dsp:sp>
    <dsp:sp modelId="{7F30958B-0A46-4213-B4C3-0192A28013AB}">
      <dsp:nvSpPr>
        <dsp:cNvPr id="0" name=""/>
        <dsp:cNvSpPr/>
      </dsp:nvSpPr>
      <dsp:spPr>
        <a:xfrm>
          <a:off x="1280664" y="36576"/>
          <a:ext cx="5418667" cy="1029546"/>
        </a:xfrm>
        <a:prstGeom prst="rect">
          <a:avLst/>
        </a:prstGeom>
        <a:solidFill>
          <a:srgbClr val="9C5BCD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>
              <a:solidFill>
                <a:schemeClr val="tx1"/>
              </a:solidFill>
            </a:rPr>
            <a:t>REPRENDRE SA VIE EN MAIN</a:t>
          </a:r>
        </a:p>
      </dsp:txBody>
      <dsp:txXfrm>
        <a:off x="1280664" y="36576"/>
        <a:ext cx="5418667" cy="1029546"/>
      </dsp:txXfrm>
    </dsp:sp>
    <dsp:sp modelId="{82B33687-6FAB-4058-A4A4-CFAD251D484E}">
      <dsp:nvSpPr>
        <dsp:cNvPr id="0" name=""/>
        <dsp:cNvSpPr/>
      </dsp:nvSpPr>
      <dsp:spPr>
        <a:xfrm>
          <a:off x="406983" y="1413242"/>
          <a:ext cx="3376913" cy="1029546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chemeClr val="tx1"/>
              </a:solidFill>
            </a:rPr>
            <a:t>18 séances d’1h/semaine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chemeClr val="tx1"/>
              </a:solidFill>
            </a:rPr>
            <a:t>Groupe et Individuelle</a:t>
          </a:r>
        </a:p>
      </dsp:txBody>
      <dsp:txXfrm>
        <a:off x="406983" y="1413242"/>
        <a:ext cx="3376913" cy="1029546"/>
      </dsp:txXfrm>
    </dsp:sp>
    <dsp:sp modelId="{8263BB89-B3AD-4DEA-8C53-761AA0FC0EB1}">
      <dsp:nvSpPr>
        <dsp:cNvPr id="0" name=""/>
        <dsp:cNvSpPr/>
      </dsp:nvSpPr>
      <dsp:spPr>
        <a:xfrm>
          <a:off x="4686887" y="1657759"/>
          <a:ext cx="3732704" cy="1463057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chemeClr val="tx1"/>
              </a:solidFill>
            </a:rPr>
            <a:t>Permettre d’améliorer ses connaissances sur ses symptômes et ses traitements afin d’ acquérir des compétences pour gérer au mieux sa maladie et prévenir les rechutes.</a:t>
          </a:r>
        </a:p>
      </dsp:txBody>
      <dsp:txXfrm>
        <a:off x="4686887" y="1657759"/>
        <a:ext cx="3732704" cy="1463057"/>
      </dsp:txXfrm>
    </dsp:sp>
    <dsp:sp modelId="{01DEA4A0-6A15-4653-B6B8-C7096A26C300}">
      <dsp:nvSpPr>
        <dsp:cNvPr id="0" name=""/>
        <dsp:cNvSpPr/>
      </dsp:nvSpPr>
      <dsp:spPr>
        <a:xfrm>
          <a:off x="3195908" y="4164582"/>
          <a:ext cx="3376913" cy="1029546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chemeClr val="tx1"/>
              </a:solidFill>
            </a:rPr>
            <a:t>-La pathologie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chemeClr val="tx1"/>
              </a:solidFill>
            </a:rPr>
            <a:t>-Les traitements médicamenteux et non médicamenteux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chemeClr val="tx1"/>
              </a:solidFill>
            </a:rPr>
            <a:t>-L’adaptation au quotidien</a:t>
          </a:r>
        </a:p>
      </dsp:txBody>
      <dsp:txXfrm>
        <a:off x="3195908" y="4164582"/>
        <a:ext cx="3376913" cy="10295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E42DB-B218-44C5-86D5-7938CD3FE75E}">
      <dsp:nvSpPr>
        <dsp:cNvPr id="0" name=""/>
        <dsp:cNvSpPr/>
      </dsp:nvSpPr>
      <dsp:spPr>
        <a:xfrm>
          <a:off x="3229640" y="555562"/>
          <a:ext cx="1306307" cy="3903615"/>
        </a:xfrm>
        <a:custGeom>
          <a:avLst/>
          <a:gdLst/>
          <a:ahLst/>
          <a:cxnLst/>
          <a:rect l="0" t="0" r="0" b="0"/>
          <a:pathLst>
            <a:path>
              <a:moveTo>
                <a:pt x="1306307" y="0"/>
              </a:moveTo>
              <a:lnTo>
                <a:pt x="0" y="3903615"/>
              </a:lnTo>
            </a:path>
          </a:pathLst>
        </a:custGeom>
        <a:noFill/>
        <a:ln w="158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>
        <a:off x="3779884" y="2404460"/>
        <a:ext cx="205819" cy="205819"/>
      </dsp:txXfrm>
    </dsp:sp>
    <dsp:sp modelId="{6798243D-CBF2-42A2-800B-CD05E433D0AD}">
      <dsp:nvSpPr>
        <dsp:cNvPr id="0" name=""/>
        <dsp:cNvSpPr/>
      </dsp:nvSpPr>
      <dsp:spPr>
        <a:xfrm>
          <a:off x="4535947" y="555562"/>
          <a:ext cx="126618" cy="1494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309" y="0"/>
              </a:lnTo>
              <a:lnTo>
                <a:pt x="63309" y="1494411"/>
              </a:lnTo>
              <a:lnTo>
                <a:pt x="126618" y="1494411"/>
              </a:lnTo>
            </a:path>
          </a:pathLst>
        </a:custGeom>
        <a:noFill/>
        <a:ln w="158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561762" y="1265273"/>
        <a:ext cx="74988" cy="74988"/>
      </dsp:txXfrm>
    </dsp:sp>
    <dsp:sp modelId="{9C56CF4E-BBAB-42B6-8020-06A1D62BE56E}">
      <dsp:nvSpPr>
        <dsp:cNvPr id="0" name=""/>
        <dsp:cNvSpPr/>
      </dsp:nvSpPr>
      <dsp:spPr>
        <a:xfrm>
          <a:off x="446159" y="555562"/>
          <a:ext cx="4089788" cy="1250350"/>
        </a:xfrm>
        <a:custGeom>
          <a:avLst/>
          <a:gdLst/>
          <a:ahLst/>
          <a:cxnLst/>
          <a:rect l="0" t="0" r="0" b="0"/>
          <a:pathLst>
            <a:path>
              <a:moveTo>
                <a:pt x="4089788" y="0"/>
              </a:moveTo>
              <a:lnTo>
                <a:pt x="0" y="1250350"/>
              </a:lnTo>
            </a:path>
          </a:pathLst>
        </a:custGeom>
        <a:noFill/>
        <a:ln w="15875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2384137" y="1073821"/>
        <a:ext cx="213832" cy="213832"/>
      </dsp:txXfrm>
    </dsp:sp>
    <dsp:sp modelId="{7F30958B-0A46-4213-B4C3-0192A28013AB}">
      <dsp:nvSpPr>
        <dsp:cNvPr id="0" name=""/>
        <dsp:cNvSpPr/>
      </dsp:nvSpPr>
      <dsp:spPr>
        <a:xfrm>
          <a:off x="1318134" y="41793"/>
          <a:ext cx="5408088" cy="1027536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>
              <a:solidFill>
                <a:schemeClr val="tx1"/>
              </a:solidFill>
            </a:rPr>
            <a:t>BUDGET</a:t>
          </a:r>
        </a:p>
      </dsp:txBody>
      <dsp:txXfrm>
        <a:off x="1318134" y="41793"/>
        <a:ext cx="5408088" cy="1027536"/>
      </dsp:txXfrm>
    </dsp:sp>
    <dsp:sp modelId="{82B33687-6FAB-4058-A4A4-CFAD251D484E}">
      <dsp:nvSpPr>
        <dsp:cNvPr id="0" name=""/>
        <dsp:cNvSpPr/>
      </dsp:nvSpPr>
      <dsp:spPr>
        <a:xfrm>
          <a:off x="446159" y="1292144"/>
          <a:ext cx="3370320" cy="1027536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chemeClr val="tx1"/>
              </a:solidFill>
            </a:rPr>
            <a:t>6 séances 1h/semaine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chemeClr val="tx1"/>
              </a:solidFill>
            </a:rPr>
            <a:t>1 séance en situation écologique</a:t>
          </a:r>
        </a:p>
      </dsp:txBody>
      <dsp:txXfrm>
        <a:off x="446159" y="1292144"/>
        <a:ext cx="3370320" cy="1027536"/>
      </dsp:txXfrm>
    </dsp:sp>
    <dsp:sp modelId="{8263BB89-B3AD-4DEA-8C53-761AA0FC0EB1}">
      <dsp:nvSpPr>
        <dsp:cNvPr id="0" name=""/>
        <dsp:cNvSpPr/>
      </dsp:nvSpPr>
      <dsp:spPr>
        <a:xfrm>
          <a:off x="4662565" y="1536204"/>
          <a:ext cx="3370320" cy="1027536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chemeClr val="tx1"/>
              </a:solidFill>
            </a:rPr>
            <a:t>Connaitre ses ressources et dépenses mensuelles.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chemeClr val="tx1"/>
              </a:solidFill>
            </a:rPr>
            <a:t>Savoir gérer son budget et connaitre le coût de la vie.</a:t>
          </a:r>
        </a:p>
      </dsp:txBody>
      <dsp:txXfrm>
        <a:off x="4662565" y="1536204"/>
        <a:ext cx="3370320" cy="1027536"/>
      </dsp:txXfrm>
    </dsp:sp>
    <dsp:sp modelId="{01DEA4A0-6A15-4653-B6B8-C7096A26C300}">
      <dsp:nvSpPr>
        <dsp:cNvPr id="0" name=""/>
        <dsp:cNvSpPr/>
      </dsp:nvSpPr>
      <dsp:spPr>
        <a:xfrm>
          <a:off x="3229640" y="3605448"/>
          <a:ext cx="3370320" cy="1707458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chemeClr val="tx1"/>
              </a:solidFill>
            </a:rPr>
            <a:t>-Ressources et mesure de protection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chemeClr val="tx1"/>
              </a:solidFill>
            </a:rPr>
            <a:t>-Différents types de dépenses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chemeClr val="tx1"/>
              </a:solidFill>
            </a:rPr>
            <a:t>-Budget prévisionnel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chemeClr val="tx1"/>
              </a:solidFill>
            </a:rPr>
            <a:t>-Moyens de paiement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chemeClr val="tx1"/>
              </a:solidFill>
            </a:rPr>
            <a:t>-Prix des produits essentiels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>
            <a:solidFill>
              <a:schemeClr val="tx1"/>
            </a:solidFill>
          </a:endParaRPr>
        </a:p>
      </dsp:txBody>
      <dsp:txXfrm>
        <a:off x="3229640" y="3605448"/>
        <a:ext cx="3370320" cy="17074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E42DB-B218-44C5-86D5-7938CD3FE75E}">
      <dsp:nvSpPr>
        <dsp:cNvPr id="0" name=""/>
        <dsp:cNvSpPr/>
      </dsp:nvSpPr>
      <dsp:spPr>
        <a:xfrm>
          <a:off x="3235121" y="555562"/>
          <a:ext cx="1306307" cy="4009375"/>
        </a:xfrm>
        <a:custGeom>
          <a:avLst/>
          <a:gdLst/>
          <a:ahLst/>
          <a:cxnLst/>
          <a:rect l="0" t="0" r="0" b="0"/>
          <a:pathLst>
            <a:path>
              <a:moveTo>
                <a:pt x="1306307" y="0"/>
              </a:moveTo>
              <a:lnTo>
                <a:pt x="0" y="4009375"/>
              </a:lnTo>
            </a:path>
          </a:pathLst>
        </a:custGeom>
        <a:noFill/>
        <a:ln w="1587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3782855" y="2454829"/>
        <a:ext cx="210840" cy="210840"/>
      </dsp:txXfrm>
    </dsp:sp>
    <dsp:sp modelId="{6798243D-CBF2-42A2-800B-CD05E433D0AD}">
      <dsp:nvSpPr>
        <dsp:cNvPr id="0" name=""/>
        <dsp:cNvSpPr/>
      </dsp:nvSpPr>
      <dsp:spPr>
        <a:xfrm>
          <a:off x="4541429" y="555562"/>
          <a:ext cx="181486" cy="1460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743" y="0"/>
              </a:lnTo>
              <a:lnTo>
                <a:pt x="90743" y="1460173"/>
              </a:lnTo>
              <a:lnTo>
                <a:pt x="181486" y="1460173"/>
              </a:lnTo>
            </a:path>
          </a:pathLst>
        </a:custGeom>
        <a:noFill/>
        <a:ln w="1587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595387" y="1248863"/>
        <a:ext cx="73570" cy="73570"/>
      </dsp:txXfrm>
    </dsp:sp>
    <dsp:sp modelId="{9C56CF4E-BBAB-42B6-8020-06A1D62BE56E}">
      <dsp:nvSpPr>
        <dsp:cNvPr id="0" name=""/>
        <dsp:cNvSpPr/>
      </dsp:nvSpPr>
      <dsp:spPr>
        <a:xfrm>
          <a:off x="277900" y="555562"/>
          <a:ext cx="4263528" cy="1289972"/>
        </a:xfrm>
        <a:custGeom>
          <a:avLst/>
          <a:gdLst/>
          <a:ahLst/>
          <a:cxnLst/>
          <a:rect l="0" t="0" r="0" b="0"/>
          <a:pathLst>
            <a:path>
              <a:moveTo>
                <a:pt x="4263528" y="0"/>
              </a:moveTo>
              <a:lnTo>
                <a:pt x="0" y="1289972"/>
              </a:lnTo>
            </a:path>
          </a:pathLst>
        </a:custGeom>
        <a:noFill/>
        <a:ln w="1587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/>
        </a:p>
      </dsp:txBody>
      <dsp:txXfrm>
        <a:off x="2298304" y="1089188"/>
        <a:ext cx="222720" cy="222720"/>
      </dsp:txXfrm>
    </dsp:sp>
    <dsp:sp modelId="{7F30958B-0A46-4213-B4C3-0192A28013AB}">
      <dsp:nvSpPr>
        <dsp:cNvPr id="0" name=""/>
        <dsp:cNvSpPr/>
      </dsp:nvSpPr>
      <dsp:spPr>
        <a:xfrm>
          <a:off x="1323616" y="41793"/>
          <a:ext cx="5408088" cy="102753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>
              <a:solidFill>
                <a:schemeClr val="tx1"/>
              </a:solidFill>
            </a:rPr>
            <a:t>EQUILIBRE ET NUTRITION</a:t>
          </a:r>
        </a:p>
      </dsp:txBody>
      <dsp:txXfrm>
        <a:off x="1323616" y="41793"/>
        <a:ext cx="5408088" cy="1027536"/>
      </dsp:txXfrm>
    </dsp:sp>
    <dsp:sp modelId="{82B33687-6FAB-4058-A4A4-CFAD251D484E}">
      <dsp:nvSpPr>
        <dsp:cNvPr id="0" name=""/>
        <dsp:cNvSpPr/>
      </dsp:nvSpPr>
      <dsp:spPr>
        <a:xfrm>
          <a:off x="277900" y="1331766"/>
          <a:ext cx="3370320" cy="1027536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chemeClr val="tx1"/>
              </a:solidFill>
            </a:rPr>
            <a:t>4 cycles de 4 séances dont 1 séance pratique</a:t>
          </a:r>
        </a:p>
      </dsp:txBody>
      <dsp:txXfrm>
        <a:off x="277900" y="1331766"/>
        <a:ext cx="3370320" cy="1027536"/>
      </dsp:txXfrm>
    </dsp:sp>
    <dsp:sp modelId="{8263BB89-B3AD-4DEA-8C53-761AA0FC0EB1}">
      <dsp:nvSpPr>
        <dsp:cNvPr id="0" name=""/>
        <dsp:cNvSpPr/>
      </dsp:nvSpPr>
      <dsp:spPr>
        <a:xfrm>
          <a:off x="4722916" y="1322138"/>
          <a:ext cx="3577797" cy="1387195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chemeClr val="tx1"/>
              </a:solidFill>
            </a:rPr>
            <a:t>Constituer un repas équilibré en sollicitant les différentes capacités cognitives.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chemeClr val="tx1"/>
              </a:solidFill>
            </a:rPr>
            <a:t>Consolider les acquis par la répétition en rajoutant des contraintes et consignes supplémentaires.</a:t>
          </a:r>
        </a:p>
      </dsp:txBody>
      <dsp:txXfrm>
        <a:off x="4722916" y="1322138"/>
        <a:ext cx="3577797" cy="1387195"/>
      </dsp:txXfrm>
    </dsp:sp>
    <dsp:sp modelId="{01DEA4A0-6A15-4653-B6B8-C7096A26C300}">
      <dsp:nvSpPr>
        <dsp:cNvPr id="0" name=""/>
        <dsp:cNvSpPr/>
      </dsp:nvSpPr>
      <dsp:spPr>
        <a:xfrm>
          <a:off x="3235121" y="3711208"/>
          <a:ext cx="3370320" cy="1707458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chemeClr val="tx1"/>
              </a:solidFill>
            </a:rPr>
            <a:t>-Notion d’équilibre alimentaire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chemeClr val="tx1"/>
              </a:solidFill>
            </a:rPr>
            <a:t>-Choix d’un repas équilibré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chemeClr val="tx1"/>
              </a:solidFill>
            </a:rPr>
            <a:t>-Planification des différentes étapes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chemeClr val="tx1"/>
              </a:solidFill>
            </a:rPr>
            <a:t>-Gestion du budget et des courses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chemeClr val="tx1"/>
              </a:solidFill>
            </a:rPr>
            <a:t>-Préparation du repas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>
            <a:solidFill>
              <a:schemeClr val="tx1"/>
            </a:solidFill>
          </a:endParaRPr>
        </a:p>
      </dsp:txBody>
      <dsp:txXfrm>
        <a:off x="3235121" y="3711208"/>
        <a:ext cx="3370320" cy="1707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592D9A7-6CDD-414A-B860-8DC15114A4F4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4C5A2B2-8CA1-4EAA-BB5C-BDFCB8B6B80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84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D9A7-6CDD-414A-B860-8DC15114A4F4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A2B2-8CA1-4EAA-BB5C-BDFCB8B6B8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3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D9A7-6CDD-414A-B860-8DC15114A4F4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A2B2-8CA1-4EAA-BB5C-BDFCB8B6B80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397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D9A7-6CDD-414A-B860-8DC15114A4F4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A2B2-8CA1-4EAA-BB5C-BDFCB8B6B80D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233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D9A7-6CDD-414A-B860-8DC15114A4F4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A2B2-8CA1-4EAA-BB5C-BDFCB8B6B8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432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D9A7-6CDD-414A-B860-8DC15114A4F4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A2B2-8CA1-4EAA-BB5C-BDFCB8B6B80D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774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D9A7-6CDD-414A-B860-8DC15114A4F4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A2B2-8CA1-4EAA-BB5C-BDFCB8B6B80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26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D9A7-6CDD-414A-B860-8DC15114A4F4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A2B2-8CA1-4EAA-BB5C-BDFCB8B6B80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159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D9A7-6CDD-414A-B860-8DC15114A4F4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A2B2-8CA1-4EAA-BB5C-BDFCB8B6B80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12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D9A7-6CDD-414A-B860-8DC15114A4F4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A2B2-8CA1-4EAA-BB5C-BDFCB8B6B8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13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D9A7-6CDD-414A-B860-8DC15114A4F4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A2B2-8CA1-4EAA-BB5C-BDFCB8B6B80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602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D9A7-6CDD-414A-B860-8DC15114A4F4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A2B2-8CA1-4EAA-BB5C-BDFCB8B6B8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25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D9A7-6CDD-414A-B860-8DC15114A4F4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A2B2-8CA1-4EAA-BB5C-BDFCB8B6B80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468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D9A7-6CDD-414A-B860-8DC15114A4F4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A2B2-8CA1-4EAA-BB5C-BDFCB8B6B80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7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D9A7-6CDD-414A-B860-8DC15114A4F4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A2B2-8CA1-4EAA-BB5C-BDFCB8B6B8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22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D9A7-6CDD-414A-B860-8DC15114A4F4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A2B2-8CA1-4EAA-BB5C-BDFCB8B6B80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60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D9A7-6CDD-414A-B860-8DC15114A4F4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A2B2-8CA1-4EAA-BB5C-BDFCB8B6B8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980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592D9A7-6CDD-414A-B860-8DC15114A4F4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C5A2B2-8CA1-4EAA-BB5C-BDFCB8B6B8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97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0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3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24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864" y="379176"/>
            <a:ext cx="9694378" cy="606734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19900213">
            <a:off x="-580372" y="1531938"/>
            <a:ext cx="9174511" cy="2387600"/>
          </a:xfrm>
        </p:spPr>
        <p:txBody>
          <a:bodyPr/>
          <a:lstStyle/>
          <a:p>
            <a:r>
              <a:rPr lang="fr-FR" dirty="0"/>
              <a:t>De la résistance ...</a:t>
            </a:r>
            <a:br>
              <a:rPr lang="fr-FR" dirty="0"/>
            </a:br>
            <a:r>
              <a:rPr lang="fr-FR" dirty="0"/>
              <a:t> vers le rétablissement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93" y="379176"/>
            <a:ext cx="1860093" cy="127464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037" y="3973524"/>
            <a:ext cx="2041540" cy="127596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93" y="5846063"/>
            <a:ext cx="3108966" cy="60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9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55209226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992" y="3861813"/>
            <a:ext cx="2962656" cy="196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288509017"/>
              </p:ext>
            </p:extLst>
          </p:nvPr>
        </p:nvGraphicFramePr>
        <p:xfrm>
          <a:off x="2032000" y="719666"/>
          <a:ext cx="834644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992" y="3249168"/>
            <a:ext cx="2719007" cy="271900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77749EC-C97F-01AE-90DB-7BAEDA3B1175}"/>
              </a:ext>
            </a:extLst>
          </p:cNvPr>
          <p:cNvSpPr txBox="1"/>
          <p:nvPr/>
        </p:nvSpPr>
        <p:spPr>
          <a:xfrm>
            <a:off x="8875485" y="915610"/>
            <a:ext cx="25690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Transférabilité du module MODEN (ETP </a:t>
            </a:r>
            <a:r>
              <a:rPr lang="fr-FR" sz="1400" dirty="0" err="1"/>
              <a:t>schiz</a:t>
            </a:r>
            <a:r>
              <a:rPr lang="fr-FR" sz="1400" dirty="0"/>
              <a:t>) de CRISALID-HDF</a:t>
            </a:r>
          </a:p>
        </p:txBody>
      </p:sp>
    </p:spTree>
    <p:extLst>
      <p:ext uri="{BB962C8B-B14F-4D97-AF65-F5344CB8AC3E}">
        <p14:creationId xmlns:p14="http://schemas.microsoft.com/office/powerpoint/2010/main" val="246746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007981963"/>
              </p:ext>
            </p:extLst>
          </p:nvPr>
        </p:nvGraphicFramePr>
        <p:xfrm>
          <a:off x="2032000" y="719666"/>
          <a:ext cx="8255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48276">
            <a:off x="1060584" y="3755051"/>
            <a:ext cx="2755631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8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90488767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5923" y="4056353"/>
            <a:ext cx="1972154" cy="197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1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64545728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076" y="4157393"/>
            <a:ext cx="2859272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7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05605958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1453" y="3846487"/>
            <a:ext cx="2462997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9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805" y="1854680"/>
            <a:ext cx="4506495" cy="354463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F4F3D7E-B17C-2953-A929-99E29C3CE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86" y="1458686"/>
            <a:ext cx="5359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696712" y="229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898" y="2160921"/>
            <a:ext cx="2889627" cy="2554445"/>
          </a:xfrm>
          <a:prstGeom prst="rect">
            <a:avLst/>
          </a:prstGeom>
        </p:spPr>
      </p:pic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69673878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078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1743">
            <a:off x="1173650" y="3440999"/>
            <a:ext cx="4457568" cy="23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" t="23694" r="59453" b="33470"/>
          <a:stretch>
            <a:fillRect/>
          </a:stretch>
        </p:blipFill>
        <p:spPr bwMode="auto">
          <a:xfrm rot="20234313">
            <a:off x="4912924" y="3727322"/>
            <a:ext cx="1733065" cy="1003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63" b="14897"/>
          <a:stretch>
            <a:fillRect/>
          </a:stretch>
        </p:blipFill>
        <p:spPr bwMode="auto">
          <a:xfrm rot="20293718">
            <a:off x="6891791" y="2831361"/>
            <a:ext cx="4457568" cy="128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3" r="52063"/>
          <a:stretch>
            <a:fillRect/>
          </a:stretch>
        </p:blipFill>
        <p:spPr bwMode="auto">
          <a:xfrm>
            <a:off x="4833453" y="3755989"/>
            <a:ext cx="346502" cy="126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7" r="30359"/>
          <a:stretch>
            <a:fillRect/>
          </a:stretch>
        </p:blipFill>
        <p:spPr bwMode="auto">
          <a:xfrm>
            <a:off x="7751461" y="3416903"/>
            <a:ext cx="377991" cy="126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28"/>
          <a:stretch>
            <a:fillRect/>
          </a:stretch>
        </p:blipFill>
        <p:spPr bwMode="auto">
          <a:xfrm>
            <a:off x="760183" y="3997980"/>
            <a:ext cx="394332" cy="126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66" t="30435" r="1291" b="-2393"/>
          <a:stretch>
            <a:fillRect/>
          </a:stretch>
        </p:blipFill>
        <p:spPr bwMode="auto">
          <a:xfrm>
            <a:off x="11054457" y="1899652"/>
            <a:ext cx="475610" cy="91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" t="7297" r="16313" b="3809"/>
          <a:stretch>
            <a:fillRect/>
          </a:stretch>
        </p:blipFill>
        <p:spPr bwMode="auto">
          <a:xfrm>
            <a:off x="5855904" y="1697155"/>
            <a:ext cx="1961457" cy="2794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7017551" y="1448404"/>
            <a:ext cx="1599620" cy="55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ETP </a:t>
            </a:r>
            <a:r>
              <a:rPr lang="fr-FR" altLang="fr-FR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(Education Thérapeutique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du patient)</a:t>
            </a:r>
            <a:endParaRPr kumimoji="0" lang="fr-FR" altLang="fr-FR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4923380" y="2547434"/>
            <a:ext cx="1240866" cy="40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(Remédiation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Cognitive)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 Box 36"/>
          <p:cNvSpPr txBox="1">
            <a:spLocks noChangeArrowheads="1"/>
          </p:cNvSpPr>
          <p:nvPr/>
        </p:nvSpPr>
        <p:spPr bwMode="auto">
          <a:xfrm>
            <a:off x="7609145" y="2126093"/>
            <a:ext cx="1532588" cy="26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05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Activités Pro cognitives</a:t>
            </a:r>
            <a:endParaRPr kumimoji="0" lang="fr-FR" altLang="fr-FR" sz="105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4" name="Text Box 37"/>
          <p:cNvSpPr txBox="1">
            <a:spLocks noChangeArrowheads="1"/>
          </p:cNvSpPr>
          <p:nvPr/>
        </p:nvSpPr>
        <p:spPr bwMode="auto">
          <a:xfrm>
            <a:off x="5420344" y="1696281"/>
            <a:ext cx="1350416" cy="26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Thérapies Structurées</a:t>
            </a:r>
            <a:endParaRPr kumimoji="0" lang="fr-FR" alt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 Box 38"/>
          <p:cNvSpPr txBox="1">
            <a:spLocks noChangeArrowheads="1"/>
          </p:cNvSpPr>
          <p:nvPr/>
        </p:nvSpPr>
        <p:spPr bwMode="auto">
          <a:xfrm>
            <a:off x="7614573" y="2652570"/>
            <a:ext cx="1053703" cy="41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Psychoéducation</a:t>
            </a:r>
            <a:r>
              <a:rPr kumimoji="0" lang="fr-FR" altLang="fr-FR" sz="1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 aidants</a:t>
            </a:r>
            <a:endParaRPr kumimoji="0" lang="fr-FR" alt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AutoShape 39"/>
          <p:cNvSpPr>
            <a:spLocks noChangeArrowheads="1"/>
          </p:cNvSpPr>
          <p:nvPr/>
        </p:nvSpPr>
        <p:spPr bwMode="auto">
          <a:xfrm>
            <a:off x="4974238" y="1093787"/>
            <a:ext cx="4269283" cy="2546393"/>
          </a:xfrm>
          <a:prstGeom prst="cloudCallout">
            <a:avLst>
              <a:gd name="adj1" fmla="val 279148"/>
              <a:gd name="adj2" fmla="val 31528"/>
            </a:avLst>
          </a:prstGeom>
          <a:noFill/>
          <a:ln w="25400">
            <a:solidFill>
              <a:srgbClr val="227C5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Zone de texte 2"/>
          <p:cNvSpPr txBox="1">
            <a:spLocks noChangeArrowheads="1"/>
          </p:cNvSpPr>
          <p:nvPr/>
        </p:nvSpPr>
        <p:spPr bwMode="auto">
          <a:xfrm>
            <a:off x="1853983" y="3649825"/>
            <a:ext cx="2032575" cy="688384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1. Je suis 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adressé 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 l'équipe mobile ou par l'unité           d'hospitalisation 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Résistance.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Zone de texte 2"/>
          <p:cNvSpPr txBox="1">
            <a:spLocks noChangeArrowheads="1"/>
          </p:cNvSpPr>
          <p:nvPr/>
        </p:nvSpPr>
        <p:spPr bwMode="auto">
          <a:xfrm>
            <a:off x="2746129" y="5277449"/>
            <a:ext cx="1831128" cy="494697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 Je rencontre l'équipe pour un entretien et des </a:t>
            </a:r>
            <a:r>
              <a:rPr kumimoji="0" lang="fr-FR" alt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évaluations.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Zone de texte 2"/>
          <p:cNvSpPr txBox="1">
            <a:spLocks noChangeArrowheads="1"/>
          </p:cNvSpPr>
          <p:nvPr/>
        </p:nvSpPr>
        <p:spPr bwMode="auto">
          <a:xfrm>
            <a:off x="5385193" y="4819944"/>
            <a:ext cx="1666826" cy="990663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3. J'assiste à la synthèse pluridisciplinaire qui me propose des ateliers en lien avec les objectifs de mon projet de </a:t>
            </a:r>
            <a:r>
              <a:rPr kumimoji="0" lang="fr-FR" alt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vie.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Zone de texte 2"/>
          <p:cNvSpPr txBox="1">
            <a:spLocks noChangeArrowheads="1"/>
          </p:cNvSpPr>
          <p:nvPr/>
        </p:nvSpPr>
        <p:spPr bwMode="auto">
          <a:xfrm>
            <a:off x="8374993" y="4117468"/>
            <a:ext cx="1533480" cy="668698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4. Je réalise les ateliers personnalisés que j'ai choisi avec </a:t>
            </a:r>
            <a:r>
              <a:rPr kumimoji="0" lang="fr-FR" alt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l'équipe.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Bulle ronde 111"/>
          <p:cNvSpPr>
            <a:spLocks noChangeArrowheads="1"/>
          </p:cNvSpPr>
          <p:nvPr/>
        </p:nvSpPr>
        <p:spPr bwMode="auto">
          <a:xfrm rot="21048258" flipH="1">
            <a:off x="9441496" y="864083"/>
            <a:ext cx="1910024" cy="118943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BE4D5"/>
          </a:solidFill>
          <a:ln w="19050" algn="ctr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Je connais mieux ma maladie et j’ai des outils pour avancer dans mon projet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69" name="Picture 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554" y="3988235"/>
            <a:ext cx="1524087" cy="73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70" name="Picture 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681" y="4542535"/>
            <a:ext cx="743754" cy="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71" name="Picture 4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56" y="3966376"/>
            <a:ext cx="402359" cy="64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06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544038684"/>
              </p:ext>
            </p:extLst>
          </p:nvPr>
        </p:nvGraphicFramePr>
        <p:xfrm>
          <a:off x="341523" y="246887"/>
          <a:ext cx="11164824" cy="6408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871875" y="788808"/>
            <a:ext cx="1477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EVALUATIONS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79F460D-ABD4-6355-888C-7B540F0752EE}"/>
              </a:ext>
            </a:extLst>
          </p:cNvPr>
          <p:cNvSpPr txBox="1"/>
          <p:nvPr/>
        </p:nvSpPr>
        <p:spPr>
          <a:xfrm>
            <a:off x="6955972" y="3429000"/>
            <a:ext cx="2231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Ergothérapeutiques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3612CBF-748A-541D-1F8E-8B5B446876C1}"/>
              </a:ext>
            </a:extLst>
          </p:cNvPr>
          <p:cNvSpPr txBox="1"/>
          <p:nvPr/>
        </p:nvSpPr>
        <p:spPr>
          <a:xfrm>
            <a:off x="6955972" y="2547257"/>
            <a:ext cx="1462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Fonctionnelles</a:t>
            </a:r>
          </a:p>
        </p:txBody>
      </p:sp>
    </p:spTree>
    <p:extLst>
      <p:ext uri="{BB962C8B-B14F-4D97-AF65-F5344CB8AC3E}">
        <p14:creationId xmlns:p14="http://schemas.microsoft.com/office/powerpoint/2010/main" val="178107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43741580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850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03758897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458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4274396757"/>
              </p:ext>
            </p:extLst>
          </p:nvPr>
        </p:nvGraphicFramePr>
        <p:xfrm>
          <a:off x="1298448" y="566928"/>
          <a:ext cx="8861552" cy="5589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51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43587889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721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471644019"/>
              </p:ext>
            </p:extLst>
          </p:nvPr>
        </p:nvGraphicFramePr>
        <p:xfrm>
          <a:off x="2032000" y="719666"/>
          <a:ext cx="841959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096" y="4047829"/>
            <a:ext cx="3837800" cy="153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7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325</TotalTime>
  <Words>661</Words>
  <Application>Microsoft Office PowerPoint</Application>
  <PresentationFormat>Grand écran</PresentationFormat>
  <Paragraphs>136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Garamond</vt:lpstr>
      <vt:lpstr>Organique</vt:lpstr>
      <vt:lpstr>De la résistance ...  vers le rétablissement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du 12/12/22 Lille</dc:title>
  <dc:creator>BIRCK, Sandra</dc:creator>
  <cp:lastModifiedBy>HARDIER, Emilie</cp:lastModifiedBy>
  <cp:revision>49</cp:revision>
  <dcterms:created xsi:type="dcterms:W3CDTF">2022-10-14T12:31:28Z</dcterms:created>
  <dcterms:modified xsi:type="dcterms:W3CDTF">2022-12-08T15:17:50Z</dcterms:modified>
</cp:coreProperties>
</file>