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77" r:id="rId5"/>
    <p:sldId id="278" r:id="rId6"/>
    <p:sldId id="272" r:id="rId7"/>
    <p:sldId id="273" r:id="rId8"/>
    <p:sldId id="274" r:id="rId9"/>
    <p:sldId id="281" r:id="rId10"/>
    <p:sldId id="282" r:id="rId11"/>
    <p:sldId id="291" r:id="rId12"/>
    <p:sldId id="286" r:id="rId13"/>
    <p:sldId id="287" r:id="rId14"/>
    <p:sldId id="275" r:id="rId15"/>
    <p:sldId id="284" r:id="rId16"/>
    <p:sldId id="283" r:id="rId17"/>
    <p:sldId id="294" r:id="rId18"/>
    <p:sldId id="288" r:id="rId19"/>
    <p:sldId id="290" r:id="rId20"/>
    <p:sldId id="295" r:id="rId21"/>
    <p:sldId id="296" r:id="rId22"/>
  </p:sldIdLst>
  <p:sldSz cx="9144000" cy="5143500" type="screen16x9"/>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8BD"/>
    <a:srgbClr val="7CBB58"/>
    <a:srgbClr val="EC5C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B3D095-9952-229E-BD08-606F28FF33B3}" v="16" dt="2022-12-07T12:59:41.132"/>
    <p1510:client id="{1EDBD555-9BF8-48C4-9C0B-8CC7D7A00636}" v="113" dt="2022-12-07T11:18:14.107"/>
    <p1510:client id="{A3CA23BD-254E-19B5-DFE4-4387FA80A37A}" v="1429" dt="2022-12-07T11:02:28.599"/>
    <p1510:client id="{ADD2EA5C-0250-4126-9E9E-8141C5A393D7}" v="190" dt="2022-12-07T15:43:40.472"/>
    <p1510:client id="{B2245B7C-4540-B4E8-8D8B-497F63F42F86}" v="1965" dt="2022-12-07T11:21:15.677"/>
    <p1510:client id="{D03ECB58-3303-4B44-99F0-8EE2A9267468}" v="21" dt="2022-12-07T12:34:46.071"/>
    <p1510:client id="{DD7B2B77-4243-2557-FAB1-40105ECABCA4}" v="255" dt="2022-12-07T16:17:39.9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198"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OO Manuelle" userId="S::manuelle.alloo@ghtpsy-npdc.fr::a05e46fc-d08a-41e1-861d-8a38369b02ce" providerId="AD" clId="Web-{1EDBD555-9BF8-48C4-9C0B-8CC7D7A00636}"/>
    <pc:docChg chg="modSld">
      <pc:chgData name="ALLOO Manuelle" userId="S::manuelle.alloo@ghtpsy-npdc.fr::a05e46fc-d08a-41e1-861d-8a38369b02ce" providerId="AD" clId="Web-{1EDBD555-9BF8-48C4-9C0B-8CC7D7A00636}" dt="2022-12-07T11:18:14.107" v="114" actId="20577"/>
      <pc:docMkLst>
        <pc:docMk/>
      </pc:docMkLst>
      <pc:sldChg chg="modSp">
        <pc:chgData name="ALLOO Manuelle" userId="S::manuelle.alloo@ghtpsy-npdc.fr::a05e46fc-d08a-41e1-861d-8a38369b02ce" providerId="AD" clId="Web-{1EDBD555-9BF8-48C4-9C0B-8CC7D7A00636}" dt="2022-12-07T11:17:14.448" v="73" actId="20577"/>
        <pc:sldMkLst>
          <pc:docMk/>
          <pc:sldMk cId="3756882914" sldId="286"/>
        </pc:sldMkLst>
        <pc:spChg chg="mod">
          <ac:chgData name="ALLOO Manuelle" userId="S::manuelle.alloo@ghtpsy-npdc.fr::a05e46fc-d08a-41e1-861d-8a38369b02ce" providerId="AD" clId="Web-{1EDBD555-9BF8-48C4-9C0B-8CC7D7A00636}" dt="2022-12-07T11:17:14.448" v="73" actId="20577"/>
          <ac:spMkLst>
            <pc:docMk/>
            <pc:sldMk cId="3756882914" sldId="286"/>
            <ac:spMk id="3" creationId="{00000000-0000-0000-0000-000000000000}"/>
          </ac:spMkLst>
        </pc:spChg>
      </pc:sldChg>
      <pc:sldChg chg="modSp">
        <pc:chgData name="ALLOO Manuelle" userId="S::manuelle.alloo@ghtpsy-npdc.fr::a05e46fc-d08a-41e1-861d-8a38369b02ce" providerId="AD" clId="Web-{1EDBD555-9BF8-48C4-9C0B-8CC7D7A00636}" dt="2022-12-07T11:18:14.107" v="114" actId="20577"/>
        <pc:sldMkLst>
          <pc:docMk/>
          <pc:sldMk cId="3589167536" sldId="287"/>
        </pc:sldMkLst>
        <pc:spChg chg="mod">
          <ac:chgData name="ALLOO Manuelle" userId="S::manuelle.alloo@ghtpsy-npdc.fr::a05e46fc-d08a-41e1-861d-8a38369b02ce" providerId="AD" clId="Web-{1EDBD555-9BF8-48C4-9C0B-8CC7D7A00636}" dt="2022-12-07T11:18:14.107" v="114" actId="20577"/>
          <ac:spMkLst>
            <pc:docMk/>
            <pc:sldMk cId="3589167536" sldId="287"/>
            <ac:spMk id="3" creationId="{00000000-0000-0000-0000-000000000000}"/>
          </ac:spMkLst>
        </pc:spChg>
      </pc:sldChg>
    </pc:docChg>
  </pc:docChgLst>
  <pc:docChgLst>
    <pc:chgData name="CELEJ Sabrina" userId="S::sabrina.celej@ghtpsy-npdc.fr::b8bab599-bb80-4346-b435-5a36ce7dd7d8" providerId="AD" clId="Web-{D03ECB58-3303-4B44-99F0-8EE2A9267468}"/>
    <pc:docChg chg="modSld">
      <pc:chgData name="CELEJ Sabrina" userId="S::sabrina.celej@ghtpsy-npdc.fr::b8bab599-bb80-4346-b435-5a36ce7dd7d8" providerId="AD" clId="Web-{D03ECB58-3303-4B44-99F0-8EE2A9267468}" dt="2022-12-07T12:34:46.071" v="19" actId="20577"/>
      <pc:docMkLst>
        <pc:docMk/>
      </pc:docMkLst>
      <pc:sldChg chg="modSp">
        <pc:chgData name="CELEJ Sabrina" userId="S::sabrina.celej@ghtpsy-npdc.fr::b8bab599-bb80-4346-b435-5a36ce7dd7d8" providerId="AD" clId="Web-{D03ECB58-3303-4B44-99F0-8EE2A9267468}" dt="2022-12-07T12:33:35.818" v="4"/>
        <pc:sldMkLst>
          <pc:docMk/>
          <pc:sldMk cId="4264590765" sldId="288"/>
        </pc:sldMkLst>
        <pc:spChg chg="mod">
          <ac:chgData name="CELEJ Sabrina" userId="S::sabrina.celej@ghtpsy-npdc.fr::b8bab599-bb80-4346-b435-5a36ce7dd7d8" providerId="AD" clId="Web-{D03ECB58-3303-4B44-99F0-8EE2A9267468}" dt="2022-12-07T12:33:32.787" v="3"/>
          <ac:spMkLst>
            <pc:docMk/>
            <pc:sldMk cId="4264590765" sldId="288"/>
            <ac:spMk id="1587" creationId="{84F49220-752A-358A-D37D-D560D159C80E}"/>
          </ac:spMkLst>
        </pc:spChg>
        <pc:spChg chg="mod">
          <ac:chgData name="CELEJ Sabrina" userId="S::sabrina.celej@ghtpsy-npdc.fr::b8bab599-bb80-4346-b435-5a36ce7dd7d8" providerId="AD" clId="Web-{D03ECB58-3303-4B44-99F0-8EE2A9267468}" dt="2022-12-07T12:33:35.818" v="4"/>
          <ac:spMkLst>
            <pc:docMk/>
            <pc:sldMk cId="4264590765" sldId="288"/>
            <ac:spMk id="5085" creationId="{197463C7-6D6A-51DE-1010-5A49B6575765}"/>
          </ac:spMkLst>
        </pc:spChg>
      </pc:sldChg>
      <pc:sldChg chg="modSp">
        <pc:chgData name="CELEJ Sabrina" userId="S::sabrina.celej@ghtpsy-npdc.fr::b8bab599-bb80-4346-b435-5a36ce7dd7d8" providerId="AD" clId="Web-{D03ECB58-3303-4B44-99F0-8EE2A9267468}" dt="2022-12-07T12:34:46.071" v="19" actId="20577"/>
        <pc:sldMkLst>
          <pc:docMk/>
          <pc:sldMk cId="2205132332" sldId="295"/>
        </pc:sldMkLst>
        <pc:spChg chg="mod">
          <ac:chgData name="CELEJ Sabrina" userId="S::sabrina.celej@ghtpsy-npdc.fr::b8bab599-bb80-4346-b435-5a36ce7dd7d8" providerId="AD" clId="Web-{D03ECB58-3303-4B44-99F0-8EE2A9267468}" dt="2022-12-07T12:34:46.071" v="19" actId="20577"/>
          <ac:spMkLst>
            <pc:docMk/>
            <pc:sldMk cId="2205132332" sldId="295"/>
            <ac:spMk id="3" creationId="{61D25D7B-0891-7F2B-E0CC-F94A6BEC2873}"/>
          </ac:spMkLst>
        </pc:spChg>
      </pc:sldChg>
    </pc:docChg>
  </pc:docChgLst>
  <pc:docChgLst>
    <pc:chgData name="CELEJ Sabrina" userId="S::sabrina.celej@ghtpsy-npdc.fr::b8bab599-bb80-4346-b435-5a36ce7dd7d8" providerId="AD" clId="Web-{ADD2EA5C-0250-4126-9E9E-8141C5A393D7}"/>
    <pc:docChg chg="modSld">
      <pc:chgData name="CELEJ Sabrina" userId="S::sabrina.celej@ghtpsy-npdc.fr::b8bab599-bb80-4346-b435-5a36ce7dd7d8" providerId="AD" clId="Web-{ADD2EA5C-0250-4126-9E9E-8141C5A393D7}" dt="2022-12-07T15:43:37.581" v="109" actId="20577"/>
      <pc:docMkLst>
        <pc:docMk/>
      </pc:docMkLst>
      <pc:sldChg chg="modSp">
        <pc:chgData name="CELEJ Sabrina" userId="S::sabrina.celej@ghtpsy-npdc.fr::b8bab599-bb80-4346-b435-5a36ce7dd7d8" providerId="AD" clId="Web-{ADD2EA5C-0250-4126-9E9E-8141C5A393D7}" dt="2022-12-07T15:02:07.139" v="12" actId="20577"/>
        <pc:sldMkLst>
          <pc:docMk/>
          <pc:sldMk cId="2555320256" sldId="272"/>
        </pc:sldMkLst>
        <pc:spChg chg="mod">
          <ac:chgData name="CELEJ Sabrina" userId="S::sabrina.celej@ghtpsy-npdc.fr::b8bab599-bb80-4346-b435-5a36ce7dd7d8" providerId="AD" clId="Web-{ADD2EA5C-0250-4126-9E9E-8141C5A393D7}" dt="2022-12-07T15:02:07.139" v="12" actId="20577"/>
          <ac:spMkLst>
            <pc:docMk/>
            <pc:sldMk cId="2555320256" sldId="272"/>
            <ac:spMk id="3" creationId="{00000000-0000-0000-0000-000000000000}"/>
          </ac:spMkLst>
        </pc:spChg>
      </pc:sldChg>
      <pc:sldChg chg="modSp">
        <pc:chgData name="CELEJ Sabrina" userId="S::sabrina.celej@ghtpsy-npdc.fr::b8bab599-bb80-4346-b435-5a36ce7dd7d8" providerId="AD" clId="Web-{ADD2EA5C-0250-4126-9E9E-8141C5A393D7}" dt="2022-12-07T15:02:35.733" v="15" actId="20577"/>
        <pc:sldMkLst>
          <pc:docMk/>
          <pc:sldMk cId="330302705" sldId="273"/>
        </pc:sldMkLst>
        <pc:spChg chg="mod">
          <ac:chgData name="CELEJ Sabrina" userId="S::sabrina.celej@ghtpsy-npdc.fr::b8bab599-bb80-4346-b435-5a36ce7dd7d8" providerId="AD" clId="Web-{ADD2EA5C-0250-4126-9E9E-8141C5A393D7}" dt="2022-12-07T15:02:35.733" v="15" actId="20577"/>
          <ac:spMkLst>
            <pc:docMk/>
            <pc:sldMk cId="330302705" sldId="273"/>
            <ac:spMk id="20" creationId="{00000000-0000-0000-0000-000000000000}"/>
          </ac:spMkLst>
        </pc:spChg>
      </pc:sldChg>
      <pc:sldChg chg="modSp">
        <pc:chgData name="CELEJ Sabrina" userId="S::sabrina.celej@ghtpsy-npdc.fr::b8bab599-bb80-4346-b435-5a36ce7dd7d8" providerId="AD" clId="Web-{ADD2EA5C-0250-4126-9E9E-8141C5A393D7}" dt="2022-12-07T15:43:37.581" v="109" actId="20577"/>
        <pc:sldMkLst>
          <pc:docMk/>
          <pc:sldMk cId="1310905378" sldId="278"/>
        </pc:sldMkLst>
        <pc:spChg chg="mod">
          <ac:chgData name="CELEJ Sabrina" userId="S::sabrina.celej@ghtpsy-npdc.fr::b8bab599-bb80-4346-b435-5a36ce7dd7d8" providerId="AD" clId="Web-{ADD2EA5C-0250-4126-9E9E-8141C5A393D7}" dt="2022-12-07T15:43:37.581" v="109" actId="20577"/>
          <ac:spMkLst>
            <pc:docMk/>
            <pc:sldMk cId="1310905378" sldId="278"/>
            <ac:spMk id="7" creationId="{488D1756-8377-FA47-B96D-C380A381C927}"/>
          </ac:spMkLst>
        </pc:spChg>
      </pc:sldChg>
      <pc:sldChg chg="modSp">
        <pc:chgData name="CELEJ Sabrina" userId="S::sabrina.celej@ghtpsy-npdc.fr::b8bab599-bb80-4346-b435-5a36ce7dd7d8" providerId="AD" clId="Web-{ADD2EA5C-0250-4126-9E9E-8141C5A393D7}" dt="2022-12-07T15:09:36.827" v="33" actId="20577"/>
        <pc:sldMkLst>
          <pc:docMk/>
          <pc:sldMk cId="2175265655" sldId="283"/>
        </pc:sldMkLst>
        <pc:spChg chg="mod">
          <ac:chgData name="CELEJ Sabrina" userId="S::sabrina.celej@ghtpsy-npdc.fr::b8bab599-bb80-4346-b435-5a36ce7dd7d8" providerId="AD" clId="Web-{ADD2EA5C-0250-4126-9E9E-8141C5A393D7}" dt="2022-12-07T15:09:36.827" v="33" actId="20577"/>
          <ac:spMkLst>
            <pc:docMk/>
            <pc:sldMk cId="2175265655" sldId="283"/>
            <ac:spMk id="3" creationId="{00000000-0000-0000-0000-000000000000}"/>
          </ac:spMkLst>
        </pc:spChg>
      </pc:sldChg>
      <pc:sldChg chg="modSp">
        <pc:chgData name="CELEJ Sabrina" userId="S::sabrina.celej@ghtpsy-npdc.fr::b8bab599-bb80-4346-b435-5a36ce7dd7d8" providerId="AD" clId="Web-{ADD2EA5C-0250-4126-9E9E-8141C5A393D7}" dt="2022-12-07T15:07:42.593" v="29"/>
        <pc:sldMkLst>
          <pc:docMk/>
          <pc:sldMk cId="562733728" sldId="284"/>
        </pc:sldMkLst>
        <pc:spChg chg="mod">
          <ac:chgData name="CELEJ Sabrina" userId="S::sabrina.celej@ghtpsy-npdc.fr::b8bab599-bb80-4346-b435-5a36ce7dd7d8" providerId="AD" clId="Web-{ADD2EA5C-0250-4126-9E9E-8141C5A393D7}" dt="2022-12-07T15:07:23.671" v="17" actId="20577"/>
          <ac:spMkLst>
            <pc:docMk/>
            <pc:sldMk cId="562733728" sldId="284"/>
            <ac:spMk id="2" creationId="{08B3BD4F-DDA2-0CB3-173D-8ADCE3DAC9FC}"/>
          </ac:spMkLst>
        </pc:spChg>
        <pc:graphicFrameChg chg="mod modGraphic">
          <ac:chgData name="CELEJ Sabrina" userId="S::sabrina.celej@ghtpsy-npdc.fr::b8bab599-bb80-4346-b435-5a36ce7dd7d8" providerId="AD" clId="Web-{ADD2EA5C-0250-4126-9E9E-8141C5A393D7}" dt="2022-12-07T15:07:42.593" v="29"/>
          <ac:graphicFrameMkLst>
            <pc:docMk/>
            <pc:sldMk cId="562733728" sldId="284"/>
            <ac:graphicFrameMk id="7" creationId="{02EB55C0-3A03-1B6D-EE83-3AA50870E434}"/>
          </ac:graphicFrameMkLst>
        </pc:graphicFrameChg>
      </pc:sldChg>
      <pc:sldChg chg="modSp">
        <pc:chgData name="CELEJ Sabrina" userId="S::sabrina.celej@ghtpsy-npdc.fr::b8bab599-bb80-4346-b435-5a36ce7dd7d8" providerId="AD" clId="Web-{ADD2EA5C-0250-4126-9E9E-8141C5A393D7}" dt="2022-12-07T15:13:29.046" v="56"/>
        <pc:sldMkLst>
          <pc:docMk/>
          <pc:sldMk cId="1281827956" sldId="290"/>
        </pc:sldMkLst>
        <pc:graphicFrameChg chg="mod modGraphic">
          <ac:chgData name="CELEJ Sabrina" userId="S::sabrina.celej@ghtpsy-npdc.fr::b8bab599-bb80-4346-b435-5a36ce7dd7d8" providerId="AD" clId="Web-{ADD2EA5C-0250-4126-9E9E-8141C5A393D7}" dt="2022-12-07T15:13:29.046" v="56"/>
          <ac:graphicFrameMkLst>
            <pc:docMk/>
            <pc:sldMk cId="1281827956" sldId="290"/>
            <ac:graphicFrameMk id="5" creationId="{B55EC97C-F2EE-D5FA-8FD5-86EC8FF098B1}"/>
          </ac:graphicFrameMkLst>
        </pc:graphicFrameChg>
      </pc:sldChg>
      <pc:sldChg chg="modSp">
        <pc:chgData name="CELEJ Sabrina" userId="S::sabrina.celej@ghtpsy-npdc.fr::b8bab599-bb80-4346-b435-5a36ce7dd7d8" providerId="AD" clId="Web-{ADD2EA5C-0250-4126-9E9E-8141C5A393D7}" dt="2022-12-07T15:19:22.640" v="69" actId="20577"/>
        <pc:sldMkLst>
          <pc:docMk/>
          <pc:sldMk cId="2205132332" sldId="295"/>
        </pc:sldMkLst>
        <pc:spChg chg="mod">
          <ac:chgData name="CELEJ Sabrina" userId="S::sabrina.celej@ghtpsy-npdc.fr::b8bab599-bb80-4346-b435-5a36ce7dd7d8" providerId="AD" clId="Web-{ADD2EA5C-0250-4126-9E9E-8141C5A393D7}" dt="2022-12-07T15:19:22.640" v="69" actId="20577"/>
          <ac:spMkLst>
            <pc:docMk/>
            <pc:sldMk cId="2205132332" sldId="295"/>
            <ac:spMk id="3" creationId="{61D25D7B-0891-7F2B-E0CC-F94A6BEC2873}"/>
          </ac:spMkLst>
        </pc:spChg>
      </pc:sldChg>
    </pc:docChg>
  </pc:docChgLst>
  <pc:docChgLst>
    <pc:chgData name="ALLOO Manuelle" userId="S::manuelle.alloo@ghtpsy-npdc.fr::a05e46fc-d08a-41e1-861d-8a38369b02ce" providerId="AD" clId="Web-{06B3D095-9952-229E-BD08-606F28FF33B3}"/>
    <pc:docChg chg="modSld">
      <pc:chgData name="ALLOO Manuelle" userId="S::manuelle.alloo@ghtpsy-npdc.fr::a05e46fc-d08a-41e1-861d-8a38369b02ce" providerId="AD" clId="Web-{06B3D095-9952-229E-BD08-606F28FF33B3}" dt="2022-12-07T12:59:38.882" v="14" actId="20577"/>
      <pc:docMkLst>
        <pc:docMk/>
      </pc:docMkLst>
      <pc:sldChg chg="modSp">
        <pc:chgData name="ALLOO Manuelle" userId="S::manuelle.alloo@ghtpsy-npdc.fr::a05e46fc-d08a-41e1-861d-8a38369b02ce" providerId="AD" clId="Web-{06B3D095-9952-229E-BD08-606F28FF33B3}" dt="2022-12-07T12:59:38.882" v="14" actId="20577"/>
        <pc:sldMkLst>
          <pc:docMk/>
          <pc:sldMk cId="1052242397" sldId="291"/>
        </pc:sldMkLst>
        <pc:spChg chg="mod">
          <ac:chgData name="ALLOO Manuelle" userId="S::manuelle.alloo@ghtpsy-npdc.fr::a05e46fc-d08a-41e1-861d-8a38369b02ce" providerId="AD" clId="Web-{06B3D095-9952-229E-BD08-606F28FF33B3}" dt="2022-12-07T12:59:38.882" v="14" actId="20577"/>
          <ac:spMkLst>
            <pc:docMk/>
            <pc:sldMk cId="1052242397" sldId="291"/>
            <ac:spMk id="2" creationId="{2E69EFCA-2920-1260-DA56-BE53142285EC}"/>
          </ac:spMkLst>
        </pc:spChg>
      </pc:sldChg>
    </pc:docChg>
  </pc:docChgLst>
  <pc:docChgLst>
    <pc:chgData name="CELEJ Sabrina" userId="S::sabrina.celej@ghtpsy-npdc.fr::b8bab599-bb80-4346-b435-5a36ce7dd7d8" providerId="AD" clId="Web-{DD7B2B77-4243-2557-FAB1-40105ECABCA4}"/>
    <pc:docChg chg="addSld delSld modSld">
      <pc:chgData name="CELEJ Sabrina" userId="S::sabrina.celej@ghtpsy-npdc.fr::b8bab599-bb80-4346-b435-5a36ce7dd7d8" providerId="AD" clId="Web-{DD7B2B77-4243-2557-FAB1-40105ECABCA4}" dt="2022-12-07T16:17:39.997" v="203" actId="1076"/>
      <pc:docMkLst>
        <pc:docMk/>
      </pc:docMkLst>
      <pc:sldChg chg="modSp">
        <pc:chgData name="CELEJ Sabrina" userId="S::sabrina.celej@ghtpsy-npdc.fr::b8bab599-bb80-4346-b435-5a36ce7dd7d8" providerId="AD" clId="Web-{DD7B2B77-4243-2557-FAB1-40105ECABCA4}" dt="2022-12-07T15:58:16.612" v="41" actId="20577"/>
        <pc:sldMkLst>
          <pc:docMk/>
          <pc:sldMk cId="2555320256" sldId="272"/>
        </pc:sldMkLst>
        <pc:spChg chg="mod">
          <ac:chgData name="CELEJ Sabrina" userId="S::sabrina.celej@ghtpsy-npdc.fr::b8bab599-bb80-4346-b435-5a36ce7dd7d8" providerId="AD" clId="Web-{DD7B2B77-4243-2557-FAB1-40105ECABCA4}" dt="2022-12-07T15:58:16.612" v="41" actId="20577"/>
          <ac:spMkLst>
            <pc:docMk/>
            <pc:sldMk cId="2555320256" sldId="272"/>
            <ac:spMk id="3" creationId="{00000000-0000-0000-0000-000000000000}"/>
          </ac:spMkLst>
        </pc:spChg>
      </pc:sldChg>
      <pc:sldChg chg="modSp">
        <pc:chgData name="CELEJ Sabrina" userId="S::sabrina.celej@ghtpsy-npdc.fr::b8bab599-bb80-4346-b435-5a36ce7dd7d8" providerId="AD" clId="Web-{DD7B2B77-4243-2557-FAB1-40105ECABCA4}" dt="2022-12-07T15:59:09.426" v="48" actId="20577"/>
        <pc:sldMkLst>
          <pc:docMk/>
          <pc:sldMk cId="330302705" sldId="273"/>
        </pc:sldMkLst>
        <pc:spChg chg="mod">
          <ac:chgData name="CELEJ Sabrina" userId="S::sabrina.celej@ghtpsy-npdc.fr::b8bab599-bb80-4346-b435-5a36ce7dd7d8" providerId="AD" clId="Web-{DD7B2B77-4243-2557-FAB1-40105ECABCA4}" dt="2022-12-07T15:59:09.426" v="48" actId="20577"/>
          <ac:spMkLst>
            <pc:docMk/>
            <pc:sldMk cId="330302705" sldId="273"/>
            <ac:spMk id="16" creationId="{00000000-0000-0000-0000-000000000000}"/>
          </ac:spMkLst>
        </pc:spChg>
        <pc:spChg chg="mod">
          <ac:chgData name="CELEJ Sabrina" userId="S::sabrina.celej@ghtpsy-npdc.fr::b8bab599-bb80-4346-b435-5a36ce7dd7d8" providerId="AD" clId="Web-{DD7B2B77-4243-2557-FAB1-40105ECABCA4}" dt="2022-12-07T15:59:02.348" v="45" actId="20577"/>
          <ac:spMkLst>
            <pc:docMk/>
            <pc:sldMk cId="330302705" sldId="273"/>
            <ac:spMk id="20" creationId="{00000000-0000-0000-0000-000000000000}"/>
          </ac:spMkLst>
        </pc:spChg>
      </pc:sldChg>
      <pc:sldChg chg="modSp">
        <pc:chgData name="CELEJ Sabrina" userId="S::sabrina.celej@ghtpsy-npdc.fr::b8bab599-bb80-4346-b435-5a36ce7dd7d8" providerId="AD" clId="Web-{DD7B2B77-4243-2557-FAB1-40105ECABCA4}" dt="2022-12-07T15:59:17.270" v="51" actId="20577"/>
        <pc:sldMkLst>
          <pc:docMk/>
          <pc:sldMk cId="3515083697" sldId="274"/>
        </pc:sldMkLst>
        <pc:spChg chg="mod">
          <ac:chgData name="CELEJ Sabrina" userId="S::sabrina.celej@ghtpsy-npdc.fr::b8bab599-bb80-4346-b435-5a36ce7dd7d8" providerId="AD" clId="Web-{DD7B2B77-4243-2557-FAB1-40105ECABCA4}" dt="2022-12-07T15:59:17.270" v="51" actId="20577"/>
          <ac:spMkLst>
            <pc:docMk/>
            <pc:sldMk cId="3515083697" sldId="274"/>
            <ac:spMk id="7" creationId="{00000000-0000-0000-0000-000000000000}"/>
          </ac:spMkLst>
        </pc:spChg>
      </pc:sldChg>
      <pc:sldChg chg="modSp">
        <pc:chgData name="CELEJ Sabrina" userId="S::sabrina.celej@ghtpsy-npdc.fr::b8bab599-bb80-4346-b435-5a36ce7dd7d8" providerId="AD" clId="Web-{DD7B2B77-4243-2557-FAB1-40105ECABCA4}" dt="2022-12-07T15:54:42.260" v="1" actId="20577"/>
        <pc:sldMkLst>
          <pc:docMk/>
          <pc:sldMk cId="1310905378" sldId="278"/>
        </pc:sldMkLst>
        <pc:spChg chg="mod">
          <ac:chgData name="CELEJ Sabrina" userId="S::sabrina.celej@ghtpsy-npdc.fr::b8bab599-bb80-4346-b435-5a36ce7dd7d8" providerId="AD" clId="Web-{DD7B2B77-4243-2557-FAB1-40105ECABCA4}" dt="2022-12-07T15:54:42.260" v="1" actId="20577"/>
          <ac:spMkLst>
            <pc:docMk/>
            <pc:sldMk cId="1310905378" sldId="278"/>
            <ac:spMk id="7" creationId="{488D1756-8377-FA47-B96D-C380A381C927}"/>
          </ac:spMkLst>
        </pc:spChg>
      </pc:sldChg>
      <pc:sldChg chg="modSp">
        <pc:chgData name="CELEJ Sabrina" userId="S::sabrina.celej@ghtpsy-npdc.fr::b8bab599-bb80-4346-b435-5a36ce7dd7d8" providerId="AD" clId="Web-{DD7B2B77-4243-2557-FAB1-40105ECABCA4}" dt="2022-12-07T15:59:54.553" v="54" actId="20577"/>
        <pc:sldMkLst>
          <pc:docMk/>
          <pc:sldMk cId="1433405009" sldId="281"/>
        </pc:sldMkLst>
        <pc:spChg chg="mod">
          <ac:chgData name="CELEJ Sabrina" userId="S::sabrina.celej@ghtpsy-npdc.fr::b8bab599-bb80-4346-b435-5a36ce7dd7d8" providerId="AD" clId="Web-{DD7B2B77-4243-2557-FAB1-40105ECABCA4}" dt="2022-12-07T15:59:54.553" v="54" actId="20577"/>
          <ac:spMkLst>
            <pc:docMk/>
            <pc:sldMk cId="1433405009" sldId="281"/>
            <ac:spMk id="6" creationId="{F75A3A30-026E-C348-B0A9-96CA409E6233}"/>
          </ac:spMkLst>
        </pc:spChg>
      </pc:sldChg>
      <pc:sldChg chg="modSp">
        <pc:chgData name="CELEJ Sabrina" userId="S::sabrina.celej@ghtpsy-npdc.fr::b8bab599-bb80-4346-b435-5a36ce7dd7d8" providerId="AD" clId="Web-{DD7B2B77-4243-2557-FAB1-40105ECABCA4}" dt="2022-12-07T16:08:19.555" v="128" actId="20577"/>
        <pc:sldMkLst>
          <pc:docMk/>
          <pc:sldMk cId="562733728" sldId="284"/>
        </pc:sldMkLst>
        <pc:spChg chg="mod">
          <ac:chgData name="CELEJ Sabrina" userId="S::sabrina.celej@ghtpsy-npdc.fr::b8bab599-bb80-4346-b435-5a36ce7dd7d8" providerId="AD" clId="Web-{DD7B2B77-4243-2557-FAB1-40105ECABCA4}" dt="2022-12-07T16:08:19.555" v="128" actId="20577"/>
          <ac:spMkLst>
            <pc:docMk/>
            <pc:sldMk cId="562733728" sldId="284"/>
            <ac:spMk id="2" creationId="{08B3BD4F-DDA2-0CB3-173D-8ADCE3DAC9FC}"/>
          </ac:spMkLst>
        </pc:spChg>
        <pc:spChg chg="mod">
          <ac:chgData name="CELEJ Sabrina" userId="S::sabrina.celej@ghtpsy-npdc.fr::b8bab599-bb80-4346-b435-5a36ce7dd7d8" providerId="AD" clId="Web-{DD7B2B77-4243-2557-FAB1-40105ECABCA4}" dt="2022-12-07T16:03:38.373" v="87" actId="1076"/>
          <ac:spMkLst>
            <pc:docMk/>
            <pc:sldMk cId="562733728" sldId="284"/>
            <ac:spMk id="4" creationId="{8AE58248-136B-BA49-8A09-1C5CD8F90E0F}"/>
          </ac:spMkLst>
        </pc:spChg>
      </pc:sldChg>
      <pc:sldChg chg="modSp">
        <pc:chgData name="CELEJ Sabrina" userId="S::sabrina.celej@ghtpsy-npdc.fr::b8bab599-bb80-4346-b435-5a36ce7dd7d8" providerId="AD" clId="Web-{DD7B2B77-4243-2557-FAB1-40105ECABCA4}" dt="2022-12-07T16:16:14.181" v="182" actId="20577"/>
        <pc:sldMkLst>
          <pc:docMk/>
          <pc:sldMk cId="3756882914" sldId="286"/>
        </pc:sldMkLst>
        <pc:spChg chg="mod">
          <ac:chgData name="CELEJ Sabrina" userId="S::sabrina.celej@ghtpsy-npdc.fr::b8bab599-bb80-4346-b435-5a36ce7dd7d8" providerId="AD" clId="Web-{DD7B2B77-4243-2557-FAB1-40105ECABCA4}" dt="2022-12-07T16:16:14.181" v="182" actId="20577"/>
          <ac:spMkLst>
            <pc:docMk/>
            <pc:sldMk cId="3756882914" sldId="286"/>
            <ac:spMk id="3" creationId="{00000000-0000-0000-0000-000000000000}"/>
          </ac:spMkLst>
        </pc:spChg>
      </pc:sldChg>
      <pc:sldChg chg="modSp">
        <pc:chgData name="CELEJ Sabrina" userId="S::sabrina.celej@ghtpsy-npdc.fr::b8bab599-bb80-4346-b435-5a36ce7dd7d8" providerId="AD" clId="Web-{DD7B2B77-4243-2557-FAB1-40105ECABCA4}" dt="2022-12-07T16:02:14.933" v="59" actId="20577"/>
        <pc:sldMkLst>
          <pc:docMk/>
          <pc:sldMk cId="3589167536" sldId="287"/>
        </pc:sldMkLst>
        <pc:spChg chg="mod">
          <ac:chgData name="CELEJ Sabrina" userId="S::sabrina.celej@ghtpsy-npdc.fr::b8bab599-bb80-4346-b435-5a36ce7dd7d8" providerId="AD" clId="Web-{DD7B2B77-4243-2557-FAB1-40105ECABCA4}" dt="2022-12-07T16:02:14.933" v="59" actId="20577"/>
          <ac:spMkLst>
            <pc:docMk/>
            <pc:sldMk cId="3589167536" sldId="287"/>
            <ac:spMk id="3" creationId="{00000000-0000-0000-0000-000000000000}"/>
          </ac:spMkLst>
        </pc:spChg>
      </pc:sldChg>
      <pc:sldChg chg="modSp">
        <pc:chgData name="CELEJ Sabrina" userId="S::sabrina.celej@ghtpsy-npdc.fr::b8bab599-bb80-4346-b435-5a36ce7dd7d8" providerId="AD" clId="Web-{DD7B2B77-4243-2557-FAB1-40105ECABCA4}" dt="2022-12-07T16:10:35.450" v="130"/>
        <pc:sldMkLst>
          <pc:docMk/>
          <pc:sldMk cId="1281827956" sldId="290"/>
        </pc:sldMkLst>
        <pc:graphicFrameChg chg="mod modGraphic">
          <ac:chgData name="CELEJ Sabrina" userId="S::sabrina.celej@ghtpsy-npdc.fr::b8bab599-bb80-4346-b435-5a36ce7dd7d8" providerId="AD" clId="Web-{DD7B2B77-4243-2557-FAB1-40105ECABCA4}" dt="2022-12-07T16:10:35.450" v="130"/>
          <ac:graphicFrameMkLst>
            <pc:docMk/>
            <pc:sldMk cId="1281827956" sldId="290"/>
            <ac:graphicFrameMk id="5" creationId="{B55EC97C-F2EE-D5FA-8FD5-86EC8FF098B1}"/>
          </ac:graphicFrameMkLst>
        </pc:graphicFrameChg>
      </pc:sldChg>
      <pc:sldChg chg="modSp">
        <pc:chgData name="CELEJ Sabrina" userId="S::sabrina.celej@ghtpsy-npdc.fr::b8bab599-bb80-4346-b435-5a36ce7dd7d8" providerId="AD" clId="Web-{DD7B2B77-4243-2557-FAB1-40105ECABCA4}" dt="2022-12-07T16:14:35.803" v="159" actId="20577"/>
        <pc:sldMkLst>
          <pc:docMk/>
          <pc:sldMk cId="2205132332" sldId="295"/>
        </pc:sldMkLst>
        <pc:spChg chg="mod">
          <ac:chgData name="CELEJ Sabrina" userId="S::sabrina.celej@ghtpsy-npdc.fr::b8bab599-bb80-4346-b435-5a36ce7dd7d8" providerId="AD" clId="Web-{DD7B2B77-4243-2557-FAB1-40105ECABCA4}" dt="2022-12-07T16:14:35.803" v="159" actId="20577"/>
          <ac:spMkLst>
            <pc:docMk/>
            <pc:sldMk cId="2205132332" sldId="295"/>
            <ac:spMk id="3" creationId="{61D25D7B-0891-7F2B-E0CC-F94A6BEC2873}"/>
          </ac:spMkLst>
        </pc:spChg>
      </pc:sldChg>
      <pc:sldChg chg="delSp modSp new mod modClrScheme chgLayout">
        <pc:chgData name="CELEJ Sabrina" userId="S::sabrina.celej@ghtpsy-npdc.fr::b8bab599-bb80-4346-b435-5a36ce7dd7d8" providerId="AD" clId="Web-{DD7B2B77-4243-2557-FAB1-40105ECABCA4}" dt="2022-12-07T16:17:39.997" v="203" actId="1076"/>
        <pc:sldMkLst>
          <pc:docMk/>
          <pc:sldMk cId="579691549" sldId="296"/>
        </pc:sldMkLst>
        <pc:spChg chg="del mod ord">
          <ac:chgData name="CELEJ Sabrina" userId="S::sabrina.celej@ghtpsy-npdc.fr::b8bab599-bb80-4346-b435-5a36ce7dd7d8" providerId="AD" clId="Web-{DD7B2B77-4243-2557-FAB1-40105ECABCA4}" dt="2022-12-07T16:16:38.870" v="187"/>
          <ac:spMkLst>
            <pc:docMk/>
            <pc:sldMk cId="579691549" sldId="296"/>
            <ac:spMk id="2" creationId="{80EC2F3C-3E6C-81A1-8DD0-72F4D118B394}"/>
          </ac:spMkLst>
        </pc:spChg>
        <pc:spChg chg="mod ord">
          <ac:chgData name="CELEJ Sabrina" userId="S::sabrina.celej@ghtpsy-npdc.fr::b8bab599-bb80-4346-b435-5a36ce7dd7d8" providerId="AD" clId="Web-{DD7B2B77-4243-2557-FAB1-40105ECABCA4}" dt="2022-12-07T16:17:39.997" v="203" actId="1076"/>
          <ac:spMkLst>
            <pc:docMk/>
            <pc:sldMk cId="579691549" sldId="296"/>
            <ac:spMk id="3" creationId="{C6C1292A-114B-5FAF-C147-827B3C6927C0}"/>
          </ac:spMkLst>
        </pc:spChg>
        <pc:spChg chg="del">
          <ac:chgData name="CELEJ Sabrina" userId="S::sabrina.celej@ghtpsy-npdc.fr::b8bab599-bb80-4346-b435-5a36ce7dd7d8" providerId="AD" clId="Web-{DD7B2B77-4243-2557-FAB1-40105ECABCA4}" dt="2022-12-07T16:16:34.244" v="186"/>
          <ac:spMkLst>
            <pc:docMk/>
            <pc:sldMk cId="579691549" sldId="296"/>
            <ac:spMk id="4" creationId="{1E837C94-D759-CB12-2DD0-527461CB47A7}"/>
          </ac:spMkLst>
        </pc:spChg>
      </pc:sldChg>
      <pc:sldChg chg="new del">
        <pc:chgData name="CELEJ Sabrina" userId="S::sabrina.celej@ghtpsy-npdc.fr::b8bab599-bb80-4346-b435-5a36ce7dd7d8" providerId="AD" clId="Web-{DD7B2B77-4243-2557-FAB1-40105ECABCA4}" dt="2022-12-07T16:16:16.900" v="184"/>
        <pc:sldMkLst>
          <pc:docMk/>
          <pc:sldMk cId="1500762859" sldId="296"/>
        </pc:sldMkLst>
      </pc:sldChg>
    </pc:docChg>
  </pc:docChgLst>
  <pc:docChgLst>
    <pc:chgData name="CELEJ Sabrina" userId="S::sabrina.celej@ghtpsy-npdc.fr::b8bab599-bb80-4346-b435-5a36ce7dd7d8" providerId="AD" clId="Web-{A3CA23BD-254E-19B5-DFE4-4387FA80A37A}"/>
    <pc:docChg chg="addSld delSld modSld sldOrd">
      <pc:chgData name="CELEJ Sabrina" userId="S::sabrina.celej@ghtpsy-npdc.fr::b8bab599-bb80-4346-b435-5a36ce7dd7d8" providerId="AD" clId="Web-{A3CA23BD-254E-19B5-DFE4-4387FA80A37A}" dt="2022-12-07T11:02:28.599" v="1222" actId="14100"/>
      <pc:docMkLst>
        <pc:docMk/>
      </pc:docMkLst>
      <pc:sldChg chg="del ord">
        <pc:chgData name="CELEJ Sabrina" userId="S::sabrina.celej@ghtpsy-npdc.fr::b8bab599-bb80-4346-b435-5a36ce7dd7d8" providerId="AD" clId="Web-{A3CA23BD-254E-19B5-DFE4-4387FA80A37A}" dt="2022-12-07T09:47:41.332" v="36"/>
        <pc:sldMkLst>
          <pc:docMk/>
          <pc:sldMk cId="807674390" sldId="266"/>
        </pc:sldMkLst>
      </pc:sldChg>
      <pc:sldChg chg="modSp">
        <pc:chgData name="CELEJ Sabrina" userId="S::sabrina.celej@ghtpsy-npdc.fr::b8bab599-bb80-4346-b435-5a36ce7dd7d8" providerId="AD" clId="Web-{A3CA23BD-254E-19B5-DFE4-4387FA80A37A}" dt="2022-12-07T09:51:42.040" v="60" actId="1076"/>
        <pc:sldMkLst>
          <pc:docMk/>
          <pc:sldMk cId="875953162" sldId="275"/>
        </pc:sldMkLst>
        <pc:graphicFrameChg chg="mod">
          <ac:chgData name="CELEJ Sabrina" userId="S::sabrina.celej@ghtpsy-npdc.fr::b8bab599-bb80-4346-b435-5a36ce7dd7d8" providerId="AD" clId="Web-{A3CA23BD-254E-19B5-DFE4-4387FA80A37A}" dt="2022-12-07T09:51:42.040" v="60" actId="1076"/>
          <ac:graphicFrameMkLst>
            <pc:docMk/>
            <pc:sldMk cId="875953162" sldId="275"/>
            <ac:graphicFrameMk id="8" creationId="{00000000-0000-0000-0000-000000000000}"/>
          </ac:graphicFrameMkLst>
        </pc:graphicFrameChg>
      </pc:sldChg>
      <pc:sldChg chg="modSp">
        <pc:chgData name="CELEJ Sabrina" userId="S::sabrina.celej@ghtpsy-npdc.fr::b8bab599-bb80-4346-b435-5a36ce7dd7d8" providerId="AD" clId="Web-{A3CA23BD-254E-19B5-DFE4-4387FA80A37A}" dt="2022-12-07T09:40:50.277" v="2" actId="1076"/>
        <pc:sldMkLst>
          <pc:docMk/>
          <pc:sldMk cId="4093500832" sldId="282"/>
        </pc:sldMkLst>
        <pc:picChg chg="mod">
          <ac:chgData name="CELEJ Sabrina" userId="S::sabrina.celej@ghtpsy-npdc.fr::b8bab599-bb80-4346-b435-5a36ce7dd7d8" providerId="AD" clId="Web-{A3CA23BD-254E-19B5-DFE4-4387FA80A37A}" dt="2022-12-07T09:40:50.277" v="2" actId="1076"/>
          <ac:picMkLst>
            <pc:docMk/>
            <pc:sldMk cId="4093500832" sldId="282"/>
            <ac:picMk id="4098" creationId="{00000000-0000-0000-0000-000000000000}"/>
          </ac:picMkLst>
        </pc:picChg>
      </pc:sldChg>
      <pc:sldChg chg="modSp">
        <pc:chgData name="CELEJ Sabrina" userId="S::sabrina.celej@ghtpsy-npdc.fr::b8bab599-bb80-4346-b435-5a36ce7dd7d8" providerId="AD" clId="Web-{A3CA23BD-254E-19B5-DFE4-4387FA80A37A}" dt="2022-12-07T09:56:06.561" v="103" actId="20577"/>
        <pc:sldMkLst>
          <pc:docMk/>
          <pc:sldMk cId="2175265655" sldId="283"/>
        </pc:sldMkLst>
        <pc:spChg chg="mod">
          <ac:chgData name="CELEJ Sabrina" userId="S::sabrina.celej@ghtpsy-npdc.fr::b8bab599-bb80-4346-b435-5a36ce7dd7d8" providerId="AD" clId="Web-{A3CA23BD-254E-19B5-DFE4-4387FA80A37A}" dt="2022-12-07T09:56:06.561" v="103" actId="20577"/>
          <ac:spMkLst>
            <pc:docMk/>
            <pc:sldMk cId="2175265655" sldId="283"/>
            <ac:spMk id="3" creationId="{00000000-0000-0000-0000-000000000000}"/>
          </ac:spMkLst>
        </pc:spChg>
      </pc:sldChg>
      <pc:sldChg chg="delSp modSp">
        <pc:chgData name="CELEJ Sabrina" userId="S::sabrina.celej@ghtpsy-npdc.fr::b8bab599-bb80-4346-b435-5a36ce7dd7d8" providerId="AD" clId="Web-{A3CA23BD-254E-19B5-DFE4-4387FA80A37A}" dt="2022-12-07T09:54:52.872" v="79"/>
        <pc:sldMkLst>
          <pc:docMk/>
          <pc:sldMk cId="562733728" sldId="284"/>
        </pc:sldMkLst>
        <pc:spChg chg="mod">
          <ac:chgData name="CELEJ Sabrina" userId="S::sabrina.celej@ghtpsy-npdc.fr::b8bab599-bb80-4346-b435-5a36ce7dd7d8" providerId="AD" clId="Web-{A3CA23BD-254E-19B5-DFE4-4387FA80A37A}" dt="2022-12-07T09:53:59.715" v="71" actId="1076"/>
          <ac:spMkLst>
            <pc:docMk/>
            <pc:sldMk cId="562733728" sldId="284"/>
            <ac:spMk id="2" creationId="{08B3BD4F-DDA2-0CB3-173D-8ADCE3DAC9FC}"/>
          </ac:spMkLst>
        </pc:spChg>
        <pc:spChg chg="mod">
          <ac:chgData name="CELEJ Sabrina" userId="S::sabrina.celej@ghtpsy-npdc.fr::b8bab599-bb80-4346-b435-5a36ce7dd7d8" providerId="AD" clId="Web-{A3CA23BD-254E-19B5-DFE4-4387FA80A37A}" dt="2022-12-07T09:53:54.465" v="70" actId="1076"/>
          <ac:spMkLst>
            <pc:docMk/>
            <pc:sldMk cId="562733728" sldId="284"/>
            <ac:spMk id="4" creationId="{8AE58248-136B-BA49-8A09-1C5CD8F90E0F}"/>
          </ac:spMkLst>
        </pc:spChg>
        <pc:spChg chg="mod">
          <ac:chgData name="CELEJ Sabrina" userId="S::sabrina.celej@ghtpsy-npdc.fr::b8bab599-bb80-4346-b435-5a36ce7dd7d8" providerId="AD" clId="Web-{A3CA23BD-254E-19B5-DFE4-4387FA80A37A}" dt="2022-12-07T09:53:47.762" v="69" actId="1076"/>
          <ac:spMkLst>
            <pc:docMk/>
            <pc:sldMk cId="562733728" sldId="284"/>
            <ac:spMk id="5" creationId="{BD633487-E96D-4841-93BD-69E5733A75A6}"/>
          </ac:spMkLst>
        </pc:spChg>
        <pc:spChg chg="del mod">
          <ac:chgData name="CELEJ Sabrina" userId="S::sabrina.celej@ghtpsy-npdc.fr::b8bab599-bb80-4346-b435-5a36ce7dd7d8" providerId="AD" clId="Web-{A3CA23BD-254E-19B5-DFE4-4387FA80A37A}" dt="2022-12-07T09:52:42.604" v="63"/>
          <ac:spMkLst>
            <pc:docMk/>
            <pc:sldMk cId="562733728" sldId="284"/>
            <ac:spMk id="6" creationId="{F75A3A30-026E-C348-B0A9-96CA409E6233}"/>
          </ac:spMkLst>
        </pc:spChg>
        <pc:spChg chg="mod">
          <ac:chgData name="CELEJ Sabrina" userId="S::sabrina.celej@ghtpsy-npdc.fr::b8bab599-bb80-4346-b435-5a36ce7dd7d8" providerId="AD" clId="Web-{A3CA23BD-254E-19B5-DFE4-4387FA80A37A}" dt="2022-12-07T09:50:06.710" v="58" actId="1076"/>
          <ac:spMkLst>
            <pc:docMk/>
            <pc:sldMk cId="562733728" sldId="284"/>
            <ac:spMk id="9" creationId="{CE5CE7AD-D6BC-0387-59EF-1223299FF2BF}"/>
          </ac:spMkLst>
        </pc:spChg>
        <pc:graphicFrameChg chg="mod modGraphic">
          <ac:chgData name="CELEJ Sabrina" userId="S::sabrina.celej@ghtpsy-npdc.fr::b8bab599-bb80-4346-b435-5a36ce7dd7d8" providerId="AD" clId="Web-{A3CA23BD-254E-19B5-DFE4-4387FA80A37A}" dt="2022-12-07T09:54:52.872" v="79"/>
          <ac:graphicFrameMkLst>
            <pc:docMk/>
            <pc:sldMk cId="562733728" sldId="284"/>
            <ac:graphicFrameMk id="7" creationId="{02EB55C0-3A03-1B6D-EE83-3AA50870E434}"/>
          </ac:graphicFrameMkLst>
        </pc:graphicFrameChg>
      </pc:sldChg>
      <pc:sldChg chg="modSp">
        <pc:chgData name="CELEJ Sabrina" userId="S::sabrina.celej@ghtpsy-npdc.fr::b8bab599-bb80-4346-b435-5a36ce7dd7d8" providerId="AD" clId="Web-{A3CA23BD-254E-19B5-DFE4-4387FA80A37A}" dt="2022-12-07T09:52:15.557" v="61" actId="20577"/>
        <pc:sldMkLst>
          <pc:docMk/>
          <pc:sldMk cId="3756882914" sldId="286"/>
        </pc:sldMkLst>
        <pc:spChg chg="mod">
          <ac:chgData name="CELEJ Sabrina" userId="S::sabrina.celej@ghtpsy-npdc.fr::b8bab599-bb80-4346-b435-5a36ce7dd7d8" providerId="AD" clId="Web-{A3CA23BD-254E-19B5-DFE4-4387FA80A37A}" dt="2022-12-07T09:52:15.557" v="61" actId="20577"/>
          <ac:spMkLst>
            <pc:docMk/>
            <pc:sldMk cId="3756882914" sldId="286"/>
            <ac:spMk id="3" creationId="{00000000-0000-0000-0000-000000000000}"/>
          </ac:spMkLst>
        </pc:spChg>
      </pc:sldChg>
      <pc:sldChg chg="addSp delSp modSp">
        <pc:chgData name="CELEJ Sabrina" userId="S::sabrina.celej@ghtpsy-npdc.fr::b8bab599-bb80-4346-b435-5a36ce7dd7d8" providerId="AD" clId="Web-{A3CA23BD-254E-19B5-DFE4-4387FA80A37A}" dt="2022-12-07T10:51:39.491" v="1064"/>
        <pc:sldMkLst>
          <pc:docMk/>
          <pc:sldMk cId="4264590765" sldId="288"/>
        </pc:sldMkLst>
        <pc:spChg chg="mod">
          <ac:chgData name="CELEJ Sabrina" userId="S::sabrina.celej@ghtpsy-npdc.fr::b8bab599-bb80-4346-b435-5a36ce7dd7d8" providerId="AD" clId="Web-{A3CA23BD-254E-19B5-DFE4-4387FA80A37A}" dt="2022-12-07T10:39:07.569" v="801" actId="20577"/>
          <ac:spMkLst>
            <pc:docMk/>
            <pc:sldMk cId="4264590765" sldId="288"/>
            <ac:spMk id="2" creationId="{89C814E2-EF95-EFB1-D035-398023E6825D}"/>
          </ac:spMkLst>
        </pc:spChg>
        <pc:spChg chg="del mod">
          <ac:chgData name="CELEJ Sabrina" userId="S::sabrina.celej@ghtpsy-npdc.fr::b8bab599-bb80-4346-b435-5a36ce7dd7d8" providerId="AD" clId="Web-{A3CA23BD-254E-19B5-DFE4-4387FA80A37A}" dt="2022-12-07T10:51:39.491" v="1064"/>
          <ac:spMkLst>
            <pc:docMk/>
            <pc:sldMk cId="4264590765" sldId="288"/>
            <ac:spMk id="3" creationId="{D648F4A8-2682-D9FA-C43F-3AEE24E44FFA}"/>
          </ac:spMkLst>
        </pc:spChg>
        <pc:spChg chg="add del mod">
          <ac:chgData name="CELEJ Sabrina" userId="S::sabrina.celej@ghtpsy-npdc.fr::b8bab599-bb80-4346-b435-5a36ce7dd7d8" providerId="AD" clId="Web-{A3CA23BD-254E-19B5-DFE4-4387FA80A37A}" dt="2022-12-07T10:37:55.427" v="784"/>
          <ac:spMkLst>
            <pc:docMk/>
            <pc:sldMk cId="4264590765" sldId="288"/>
            <ac:spMk id="6725" creationId="{B446C8CD-7AC5-C77C-17D7-B9F27DB3C11A}"/>
          </ac:spMkLst>
        </pc:spChg>
      </pc:sldChg>
      <pc:sldChg chg="addSp delSp modSp del ord">
        <pc:chgData name="CELEJ Sabrina" userId="S::sabrina.celej@ghtpsy-npdc.fr::b8bab599-bb80-4346-b435-5a36ce7dd7d8" providerId="AD" clId="Web-{A3CA23BD-254E-19B5-DFE4-4387FA80A37A}" dt="2022-12-07T10:08:07.249" v="238"/>
        <pc:sldMkLst>
          <pc:docMk/>
          <pc:sldMk cId="2827348398" sldId="289"/>
        </pc:sldMkLst>
        <pc:spChg chg="mod">
          <ac:chgData name="CELEJ Sabrina" userId="S::sabrina.celej@ghtpsy-npdc.fr::b8bab599-bb80-4346-b435-5a36ce7dd7d8" providerId="AD" clId="Web-{A3CA23BD-254E-19B5-DFE4-4387FA80A37A}" dt="2022-12-07T09:59:36.253" v="119" actId="14100"/>
          <ac:spMkLst>
            <pc:docMk/>
            <pc:sldMk cId="2827348398" sldId="289"/>
            <ac:spMk id="3" creationId="{093187E0-C354-80F9-338F-98831E4D9393}"/>
          </ac:spMkLst>
        </pc:spChg>
        <pc:spChg chg="add del mod">
          <ac:chgData name="CELEJ Sabrina" userId="S::sabrina.celej@ghtpsy-npdc.fr::b8bab599-bb80-4346-b435-5a36ce7dd7d8" providerId="AD" clId="Web-{A3CA23BD-254E-19B5-DFE4-4387FA80A37A}" dt="2022-12-07T10:01:11.459" v="136"/>
          <ac:spMkLst>
            <pc:docMk/>
            <pc:sldMk cId="2827348398" sldId="289"/>
            <ac:spMk id="5" creationId="{451D252D-56A0-B839-7094-5F2F504E5C7F}"/>
          </ac:spMkLst>
        </pc:spChg>
        <pc:spChg chg="add mod">
          <ac:chgData name="CELEJ Sabrina" userId="S::sabrina.celej@ghtpsy-npdc.fr::b8bab599-bb80-4346-b435-5a36ce7dd7d8" providerId="AD" clId="Web-{A3CA23BD-254E-19B5-DFE4-4387FA80A37A}" dt="2022-12-07T10:04:55.698" v="184" actId="1076"/>
          <ac:spMkLst>
            <pc:docMk/>
            <pc:sldMk cId="2827348398" sldId="289"/>
            <ac:spMk id="6" creationId="{CD960FFC-F3AB-C96C-7B06-2E35FE48F63E}"/>
          </ac:spMkLst>
        </pc:spChg>
        <pc:spChg chg="add mod">
          <ac:chgData name="CELEJ Sabrina" userId="S::sabrina.celej@ghtpsy-npdc.fr::b8bab599-bb80-4346-b435-5a36ce7dd7d8" providerId="AD" clId="Web-{A3CA23BD-254E-19B5-DFE4-4387FA80A37A}" dt="2022-12-07T10:04:58.385" v="185" actId="1076"/>
          <ac:spMkLst>
            <pc:docMk/>
            <pc:sldMk cId="2827348398" sldId="289"/>
            <ac:spMk id="7" creationId="{73056661-D76E-4E34-C743-C58F55090D34}"/>
          </ac:spMkLst>
        </pc:spChg>
        <pc:spChg chg="add del mod">
          <ac:chgData name="CELEJ Sabrina" userId="S::sabrina.celej@ghtpsy-npdc.fr::b8bab599-bb80-4346-b435-5a36ce7dd7d8" providerId="AD" clId="Web-{A3CA23BD-254E-19B5-DFE4-4387FA80A37A}" dt="2022-12-07T10:02:36.132" v="160"/>
          <ac:spMkLst>
            <pc:docMk/>
            <pc:sldMk cId="2827348398" sldId="289"/>
            <ac:spMk id="8" creationId="{969DCA4F-BD52-A0AA-B7B6-FFE3397A60D7}"/>
          </ac:spMkLst>
        </pc:spChg>
        <pc:spChg chg="add mod">
          <ac:chgData name="CELEJ Sabrina" userId="S::sabrina.celej@ghtpsy-npdc.fr::b8bab599-bb80-4346-b435-5a36ce7dd7d8" providerId="AD" clId="Web-{A3CA23BD-254E-19B5-DFE4-4387FA80A37A}" dt="2022-12-07T10:05:01.213" v="186" actId="1076"/>
          <ac:spMkLst>
            <pc:docMk/>
            <pc:sldMk cId="2827348398" sldId="289"/>
            <ac:spMk id="9" creationId="{BBEACEC9-FE0B-9B67-FA9E-71BAC6B06E19}"/>
          </ac:spMkLst>
        </pc:spChg>
      </pc:sldChg>
      <pc:sldChg chg="modSp">
        <pc:chgData name="CELEJ Sabrina" userId="S::sabrina.celej@ghtpsy-npdc.fr::b8bab599-bb80-4346-b435-5a36ce7dd7d8" providerId="AD" clId="Web-{A3CA23BD-254E-19B5-DFE4-4387FA80A37A}" dt="2022-12-07T10:52:24.305" v="1067" actId="1076"/>
        <pc:sldMkLst>
          <pc:docMk/>
          <pc:sldMk cId="1281827956" sldId="290"/>
        </pc:sldMkLst>
        <pc:spChg chg="mod">
          <ac:chgData name="CELEJ Sabrina" userId="S::sabrina.celej@ghtpsy-npdc.fr::b8bab599-bb80-4346-b435-5a36ce7dd7d8" providerId="AD" clId="Web-{A3CA23BD-254E-19B5-DFE4-4387FA80A37A}" dt="2022-12-07T10:52:24.305" v="1067" actId="1076"/>
          <ac:spMkLst>
            <pc:docMk/>
            <pc:sldMk cId="1281827956" sldId="290"/>
            <ac:spMk id="2" creationId="{E0C46CB4-B70A-B1F3-202A-7FECB11DB9C9}"/>
          </ac:spMkLst>
        </pc:spChg>
        <pc:spChg chg="mod">
          <ac:chgData name="CELEJ Sabrina" userId="S::sabrina.celej@ghtpsy-npdc.fr::b8bab599-bb80-4346-b435-5a36ce7dd7d8" providerId="AD" clId="Web-{A3CA23BD-254E-19B5-DFE4-4387FA80A37A}" dt="2022-12-07T10:42:15.792" v="825" actId="20577"/>
          <ac:spMkLst>
            <pc:docMk/>
            <pc:sldMk cId="1281827956" sldId="290"/>
            <ac:spMk id="3" creationId="{61D25D7B-0891-7F2B-E0CC-F94A6BEC2873}"/>
          </ac:spMkLst>
        </pc:spChg>
      </pc:sldChg>
      <pc:sldChg chg="addSp delSp modSp new ord">
        <pc:chgData name="CELEJ Sabrina" userId="S::sabrina.celej@ghtpsy-npdc.fr::b8bab599-bb80-4346-b435-5a36ce7dd7d8" providerId="AD" clId="Web-{A3CA23BD-254E-19B5-DFE4-4387FA80A37A}" dt="2022-12-07T09:47:31.863" v="35" actId="14100"/>
        <pc:sldMkLst>
          <pc:docMk/>
          <pc:sldMk cId="1052242397" sldId="291"/>
        </pc:sldMkLst>
        <pc:spChg chg="mod">
          <ac:chgData name="CELEJ Sabrina" userId="S::sabrina.celej@ghtpsy-npdc.fr::b8bab599-bb80-4346-b435-5a36ce7dd7d8" providerId="AD" clId="Web-{A3CA23BD-254E-19B5-DFE4-4387FA80A37A}" dt="2022-12-07T09:44:34.453" v="32" actId="20577"/>
          <ac:spMkLst>
            <pc:docMk/>
            <pc:sldMk cId="1052242397" sldId="291"/>
            <ac:spMk id="2" creationId="{2E69EFCA-2920-1260-DA56-BE53142285EC}"/>
          </ac:spMkLst>
        </pc:spChg>
        <pc:spChg chg="del">
          <ac:chgData name="CELEJ Sabrina" userId="S::sabrina.celej@ghtpsy-npdc.fr::b8bab599-bb80-4346-b435-5a36ce7dd7d8" providerId="AD" clId="Web-{A3CA23BD-254E-19B5-DFE4-4387FA80A37A}" dt="2022-12-07T09:47:18.363" v="33"/>
          <ac:spMkLst>
            <pc:docMk/>
            <pc:sldMk cId="1052242397" sldId="291"/>
            <ac:spMk id="3" creationId="{5109ECFD-53BB-31C3-7CCF-C9E4117DF804}"/>
          </ac:spMkLst>
        </pc:spChg>
        <pc:picChg chg="add mod ord">
          <ac:chgData name="CELEJ Sabrina" userId="S::sabrina.celej@ghtpsy-npdc.fr::b8bab599-bb80-4346-b435-5a36ce7dd7d8" providerId="AD" clId="Web-{A3CA23BD-254E-19B5-DFE4-4387FA80A37A}" dt="2022-12-07T09:47:31.863" v="35" actId="14100"/>
          <ac:picMkLst>
            <pc:docMk/>
            <pc:sldMk cId="1052242397" sldId="291"/>
            <ac:picMk id="4" creationId="{8742A47C-5D20-B394-70A3-8B36D1BFC112}"/>
          </ac:picMkLst>
        </pc:picChg>
      </pc:sldChg>
      <pc:sldChg chg="add del replId">
        <pc:chgData name="CELEJ Sabrina" userId="S::sabrina.celej@ghtpsy-npdc.fr::b8bab599-bb80-4346-b435-5a36ce7dd7d8" providerId="AD" clId="Web-{A3CA23BD-254E-19B5-DFE4-4387FA80A37A}" dt="2022-12-07T10:08:01.217" v="236"/>
        <pc:sldMkLst>
          <pc:docMk/>
          <pc:sldMk cId="3668216063" sldId="292"/>
        </pc:sldMkLst>
      </pc:sldChg>
      <pc:sldChg chg="add del replId">
        <pc:chgData name="CELEJ Sabrina" userId="S::sabrina.celej@ghtpsy-npdc.fr::b8bab599-bb80-4346-b435-5a36ce7dd7d8" providerId="AD" clId="Web-{A3CA23BD-254E-19B5-DFE4-4387FA80A37A}" dt="2022-12-07T10:08:02.920" v="237"/>
        <pc:sldMkLst>
          <pc:docMk/>
          <pc:sldMk cId="1325556774" sldId="293"/>
        </pc:sldMkLst>
      </pc:sldChg>
      <pc:sldChg chg="addSp delSp modSp add replId">
        <pc:chgData name="CELEJ Sabrina" userId="S::sabrina.celej@ghtpsy-npdc.fr::b8bab599-bb80-4346-b435-5a36ce7dd7d8" providerId="AD" clId="Web-{A3CA23BD-254E-19B5-DFE4-4387FA80A37A}" dt="2022-12-07T10:29:40.401" v="475" actId="1076"/>
        <pc:sldMkLst>
          <pc:docMk/>
          <pc:sldMk cId="4877930" sldId="294"/>
        </pc:sldMkLst>
        <pc:spChg chg="add mod">
          <ac:chgData name="CELEJ Sabrina" userId="S::sabrina.celej@ghtpsy-npdc.fr::b8bab599-bb80-4346-b435-5a36ce7dd7d8" providerId="AD" clId="Web-{A3CA23BD-254E-19B5-DFE4-4387FA80A37A}" dt="2022-12-07T10:23:49.487" v="380" actId="14100"/>
          <ac:spMkLst>
            <pc:docMk/>
            <pc:sldMk cId="4877930" sldId="294"/>
            <ac:spMk id="4" creationId="{6B301F84-5D3D-1348-1C59-7B38DD761132}"/>
          </ac:spMkLst>
        </pc:spChg>
        <pc:spChg chg="add mod">
          <ac:chgData name="CELEJ Sabrina" userId="S::sabrina.celej@ghtpsy-npdc.fr::b8bab599-bb80-4346-b435-5a36ce7dd7d8" providerId="AD" clId="Web-{A3CA23BD-254E-19B5-DFE4-4387FA80A37A}" dt="2022-12-07T10:22:13.938" v="377" actId="14100"/>
          <ac:spMkLst>
            <pc:docMk/>
            <pc:sldMk cId="4877930" sldId="294"/>
            <ac:spMk id="5" creationId="{B53BD52E-6A7E-FB52-5A66-1FCA66DE671D}"/>
          </ac:spMkLst>
        </pc:spChg>
        <pc:spChg chg="mod">
          <ac:chgData name="CELEJ Sabrina" userId="S::sabrina.celej@ghtpsy-npdc.fr::b8bab599-bb80-4346-b435-5a36ce7dd7d8" providerId="AD" clId="Web-{A3CA23BD-254E-19B5-DFE4-4387FA80A37A}" dt="2022-12-07T10:18:11.714" v="338" actId="20577"/>
          <ac:spMkLst>
            <pc:docMk/>
            <pc:sldMk cId="4877930" sldId="294"/>
            <ac:spMk id="6" creationId="{CD960FFC-F3AB-C96C-7B06-2E35FE48F63E}"/>
          </ac:spMkLst>
        </pc:spChg>
        <pc:spChg chg="mod">
          <ac:chgData name="CELEJ Sabrina" userId="S::sabrina.celej@ghtpsy-npdc.fr::b8bab599-bb80-4346-b435-5a36ce7dd7d8" providerId="AD" clId="Web-{A3CA23BD-254E-19B5-DFE4-4387FA80A37A}" dt="2022-12-07T10:18:06.714" v="337" actId="20577"/>
          <ac:spMkLst>
            <pc:docMk/>
            <pc:sldMk cId="4877930" sldId="294"/>
            <ac:spMk id="7" creationId="{73056661-D76E-4E34-C743-C58F55090D34}"/>
          </ac:spMkLst>
        </pc:spChg>
        <pc:spChg chg="add mod">
          <ac:chgData name="CELEJ Sabrina" userId="S::sabrina.celej@ghtpsy-npdc.fr::b8bab599-bb80-4346-b435-5a36ce7dd7d8" providerId="AD" clId="Web-{A3CA23BD-254E-19B5-DFE4-4387FA80A37A}" dt="2022-12-07T10:12:29.379" v="302" actId="14100"/>
          <ac:spMkLst>
            <pc:docMk/>
            <pc:sldMk cId="4877930" sldId="294"/>
            <ac:spMk id="8" creationId="{30A934A5-C210-6650-75B0-F266E097D244}"/>
          </ac:spMkLst>
        </pc:spChg>
        <pc:spChg chg="mod">
          <ac:chgData name="CELEJ Sabrina" userId="S::sabrina.celej@ghtpsy-npdc.fr::b8bab599-bb80-4346-b435-5a36ce7dd7d8" providerId="AD" clId="Web-{A3CA23BD-254E-19B5-DFE4-4387FA80A37A}" dt="2022-12-07T10:18:00.089" v="336" actId="20577"/>
          <ac:spMkLst>
            <pc:docMk/>
            <pc:sldMk cId="4877930" sldId="294"/>
            <ac:spMk id="9" creationId="{BBEACEC9-FE0B-9B67-FA9E-71BAC6B06E19}"/>
          </ac:spMkLst>
        </pc:spChg>
        <pc:spChg chg="add del mod">
          <ac:chgData name="CELEJ Sabrina" userId="S::sabrina.celej@ghtpsy-npdc.fr::b8bab599-bb80-4346-b435-5a36ce7dd7d8" providerId="AD" clId="Web-{A3CA23BD-254E-19B5-DFE4-4387FA80A37A}" dt="2022-12-07T10:14:22.975" v="310"/>
          <ac:spMkLst>
            <pc:docMk/>
            <pc:sldMk cId="4877930" sldId="294"/>
            <ac:spMk id="10" creationId="{953B75F3-1FC8-0E12-85D7-A062644E21CC}"/>
          </ac:spMkLst>
        </pc:spChg>
        <pc:spChg chg="add del">
          <ac:chgData name="CELEJ Sabrina" userId="S::sabrina.celej@ghtpsy-npdc.fr::b8bab599-bb80-4346-b435-5a36ce7dd7d8" providerId="AD" clId="Web-{A3CA23BD-254E-19B5-DFE4-4387FA80A37A}" dt="2022-12-07T10:13:38.209" v="306"/>
          <ac:spMkLst>
            <pc:docMk/>
            <pc:sldMk cId="4877930" sldId="294"/>
            <ac:spMk id="11" creationId="{7E34DC12-2AD6-D3B2-3D0F-1629487DF99B}"/>
          </ac:spMkLst>
        </pc:spChg>
        <pc:spChg chg="add">
          <ac:chgData name="CELEJ Sabrina" userId="S::sabrina.celej@ghtpsy-npdc.fr::b8bab599-bb80-4346-b435-5a36ce7dd7d8" providerId="AD" clId="Web-{A3CA23BD-254E-19B5-DFE4-4387FA80A37A}" dt="2022-12-07T10:14:44.944" v="311"/>
          <ac:spMkLst>
            <pc:docMk/>
            <pc:sldMk cId="4877930" sldId="294"/>
            <ac:spMk id="12" creationId="{528CC3D2-41BA-7D35-4DD8-1BE633E4CD2B}"/>
          </ac:spMkLst>
        </pc:spChg>
        <pc:spChg chg="add mod">
          <ac:chgData name="CELEJ Sabrina" userId="S::sabrina.celej@ghtpsy-npdc.fr::b8bab599-bb80-4346-b435-5a36ce7dd7d8" providerId="AD" clId="Web-{A3CA23BD-254E-19B5-DFE4-4387FA80A37A}" dt="2022-12-07T10:15:04.304" v="313" actId="1076"/>
          <ac:spMkLst>
            <pc:docMk/>
            <pc:sldMk cId="4877930" sldId="294"/>
            <ac:spMk id="13" creationId="{8D9F308F-F641-66C3-3FDF-DB3B961D9EE6}"/>
          </ac:spMkLst>
        </pc:spChg>
        <pc:spChg chg="add mod">
          <ac:chgData name="CELEJ Sabrina" userId="S::sabrina.celej@ghtpsy-npdc.fr::b8bab599-bb80-4346-b435-5a36ce7dd7d8" providerId="AD" clId="Web-{A3CA23BD-254E-19B5-DFE4-4387FA80A37A}" dt="2022-12-07T10:15:15.476" v="315" actId="1076"/>
          <ac:spMkLst>
            <pc:docMk/>
            <pc:sldMk cId="4877930" sldId="294"/>
            <ac:spMk id="14" creationId="{B0BFFAC2-E6D8-2D86-CBB1-23A6358E846B}"/>
          </ac:spMkLst>
        </pc:spChg>
        <pc:spChg chg="add mod">
          <ac:chgData name="CELEJ Sabrina" userId="S::sabrina.celej@ghtpsy-npdc.fr::b8bab599-bb80-4346-b435-5a36ce7dd7d8" providerId="AD" clId="Web-{A3CA23BD-254E-19B5-DFE4-4387FA80A37A}" dt="2022-12-07T10:15:37.617" v="317" actId="14100"/>
          <ac:spMkLst>
            <pc:docMk/>
            <pc:sldMk cId="4877930" sldId="294"/>
            <ac:spMk id="15" creationId="{A9D765F6-C591-CF13-524C-FCA325EA0AD0}"/>
          </ac:spMkLst>
        </pc:spChg>
        <pc:spChg chg="add mod">
          <ac:chgData name="CELEJ Sabrina" userId="S::sabrina.celej@ghtpsy-npdc.fr::b8bab599-bb80-4346-b435-5a36ce7dd7d8" providerId="AD" clId="Web-{A3CA23BD-254E-19B5-DFE4-4387FA80A37A}" dt="2022-12-07T10:16:41.838" v="324" actId="1076"/>
          <ac:spMkLst>
            <pc:docMk/>
            <pc:sldMk cId="4877930" sldId="294"/>
            <ac:spMk id="18" creationId="{52881659-1BC9-5AF5-05E2-03711F10DBC4}"/>
          </ac:spMkLst>
        </pc:spChg>
        <pc:spChg chg="add mod">
          <ac:chgData name="CELEJ Sabrina" userId="S::sabrina.celej@ghtpsy-npdc.fr::b8bab599-bb80-4346-b435-5a36ce7dd7d8" providerId="AD" clId="Web-{A3CA23BD-254E-19B5-DFE4-4387FA80A37A}" dt="2022-12-07T10:17:34.542" v="332" actId="14100"/>
          <ac:spMkLst>
            <pc:docMk/>
            <pc:sldMk cId="4877930" sldId="294"/>
            <ac:spMk id="19" creationId="{98890050-CA59-EF3E-51FE-DABAB9FC9E0D}"/>
          </ac:spMkLst>
        </pc:spChg>
        <pc:spChg chg="add mod">
          <ac:chgData name="CELEJ Sabrina" userId="S::sabrina.celej@ghtpsy-npdc.fr::b8bab599-bb80-4346-b435-5a36ce7dd7d8" providerId="AD" clId="Web-{A3CA23BD-254E-19B5-DFE4-4387FA80A37A}" dt="2022-12-07T10:21:50.985" v="375" actId="20577"/>
          <ac:spMkLst>
            <pc:docMk/>
            <pc:sldMk cId="4877930" sldId="294"/>
            <ac:spMk id="20" creationId="{6722E9AC-EAC3-FCF0-88FF-E77693865B20}"/>
          </ac:spMkLst>
        </pc:spChg>
        <pc:spChg chg="add mod">
          <ac:chgData name="CELEJ Sabrina" userId="S::sabrina.celej@ghtpsy-npdc.fr::b8bab599-bb80-4346-b435-5a36ce7dd7d8" providerId="AD" clId="Web-{A3CA23BD-254E-19B5-DFE4-4387FA80A37A}" dt="2022-12-07T10:24:45.801" v="397" actId="20577"/>
          <ac:spMkLst>
            <pc:docMk/>
            <pc:sldMk cId="4877930" sldId="294"/>
            <ac:spMk id="21" creationId="{166C1391-4E87-1279-17C9-002A983D7B98}"/>
          </ac:spMkLst>
        </pc:spChg>
        <pc:spChg chg="add mod">
          <ac:chgData name="CELEJ Sabrina" userId="S::sabrina.celej@ghtpsy-npdc.fr::b8bab599-bb80-4346-b435-5a36ce7dd7d8" providerId="AD" clId="Web-{A3CA23BD-254E-19B5-DFE4-4387FA80A37A}" dt="2022-12-07T10:29:28.494" v="473" actId="14100"/>
          <ac:spMkLst>
            <pc:docMk/>
            <pc:sldMk cId="4877930" sldId="294"/>
            <ac:spMk id="23" creationId="{375586D1-6651-515E-636D-6428E9497ED9}"/>
          </ac:spMkLst>
        </pc:spChg>
        <pc:cxnChg chg="add del">
          <ac:chgData name="CELEJ Sabrina" userId="S::sabrina.celej@ghtpsy-npdc.fr::b8bab599-bb80-4346-b435-5a36ce7dd7d8" providerId="AD" clId="Web-{A3CA23BD-254E-19B5-DFE4-4387FA80A37A}" dt="2022-12-07T10:23:38.659" v="379"/>
          <ac:cxnSpMkLst>
            <pc:docMk/>
            <pc:sldMk cId="4877930" sldId="294"/>
            <ac:cxnSpMk id="16" creationId="{B0D9338A-4DF8-D20C-739C-8CE37A1462A6}"/>
          </ac:cxnSpMkLst>
        </pc:cxnChg>
        <pc:cxnChg chg="add del">
          <ac:chgData name="CELEJ Sabrina" userId="S::sabrina.celej@ghtpsy-npdc.fr::b8bab599-bb80-4346-b435-5a36ce7dd7d8" providerId="AD" clId="Web-{A3CA23BD-254E-19B5-DFE4-4387FA80A37A}" dt="2022-12-07T10:23:36.143" v="378"/>
          <ac:cxnSpMkLst>
            <pc:docMk/>
            <pc:sldMk cId="4877930" sldId="294"/>
            <ac:cxnSpMk id="17" creationId="{4D4739E1-F9F8-ADFF-C05D-E4F74F14F7B7}"/>
          </ac:cxnSpMkLst>
        </pc:cxnChg>
        <pc:cxnChg chg="add mod">
          <ac:chgData name="CELEJ Sabrina" userId="S::sabrina.celej@ghtpsy-npdc.fr::b8bab599-bb80-4346-b435-5a36ce7dd7d8" providerId="AD" clId="Web-{A3CA23BD-254E-19B5-DFE4-4387FA80A37A}" dt="2022-12-07T10:25:34.443" v="405"/>
          <ac:cxnSpMkLst>
            <pc:docMk/>
            <pc:sldMk cId="4877930" sldId="294"/>
            <ac:cxnSpMk id="22" creationId="{1DA80895-FBB7-F4C2-487F-4676998DDAC5}"/>
          </ac:cxnSpMkLst>
        </pc:cxnChg>
        <pc:cxnChg chg="add mod">
          <ac:chgData name="CELEJ Sabrina" userId="S::sabrina.celej@ghtpsy-npdc.fr::b8bab599-bb80-4346-b435-5a36ce7dd7d8" providerId="AD" clId="Web-{A3CA23BD-254E-19B5-DFE4-4387FA80A37A}" dt="2022-12-07T10:29:40.401" v="475" actId="1076"/>
          <ac:cxnSpMkLst>
            <pc:docMk/>
            <pc:sldMk cId="4877930" sldId="294"/>
            <ac:cxnSpMk id="24" creationId="{6C55F1BB-014B-0FBF-EE4E-2ACCEDBB588E}"/>
          </ac:cxnSpMkLst>
        </pc:cxnChg>
      </pc:sldChg>
      <pc:sldChg chg="addSp delSp modSp">
        <pc:chgData name="CELEJ Sabrina" userId="S::sabrina.celej@ghtpsy-npdc.fr::b8bab599-bb80-4346-b435-5a36ce7dd7d8" providerId="AD" clId="Web-{A3CA23BD-254E-19B5-DFE4-4387FA80A37A}" dt="2022-12-07T11:02:28.599" v="1222" actId="14100"/>
        <pc:sldMkLst>
          <pc:docMk/>
          <pc:sldMk cId="2205132332" sldId="295"/>
        </pc:sldMkLst>
        <pc:spChg chg="mod">
          <ac:chgData name="CELEJ Sabrina" userId="S::sabrina.celej@ghtpsy-npdc.fr::b8bab599-bb80-4346-b435-5a36ce7dd7d8" providerId="AD" clId="Web-{A3CA23BD-254E-19B5-DFE4-4387FA80A37A}" dt="2022-12-07T10:42:57.433" v="840" actId="20577"/>
          <ac:spMkLst>
            <pc:docMk/>
            <pc:sldMk cId="2205132332" sldId="295"/>
            <ac:spMk id="2" creationId="{E0C46CB4-B70A-B1F3-202A-7FECB11DB9C9}"/>
          </ac:spMkLst>
        </pc:spChg>
        <pc:spChg chg="mod">
          <ac:chgData name="CELEJ Sabrina" userId="S::sabrina.celej@ghtpsy-npdc.fr::b8bab599-bb80-4346-b435-5a36ce7dd7d8" providerId="AD" clId="Web-{A3CA23BD-254E-19B5-DFE4-4387FA80A37A}" dt="2022-12-07T11:02:28.599" v="1222" actId="14100"/>
          <ac:spMkLst>
            <pc:docMk/>
            <pc:sldMk cId="2205132332" sldId="295"/>
            <ac:spMk id="3" creationId="{61D25D7B-0891-7F2B-E0CC-F94A6BEC2873}"/>
          </ac:spMkLst>
        </pc:spChg>
        <pc:spChg chg="add del mod">
          <ac:chgData name="CELEJ Sabrina" userId="S::sabrina.celej@ghtpsy-npdc.fr::b8bab599-bb80-4346-b435-5a36ce7dd7d8" providerId="AD" clId="Web-{A3CA23BD-254E-19B5-DFE4-4387FA80A37A}" dt="2022-12-07T10:43:21.231" v="844"/>
          <ac:spMkLst>
            <pc:docMk/>
            <pc:sldMk cId="2205132332" sldId="295"/>
            <ac:spMk id="4" creationId="{1622D98F-57B6-6D5E-C3DA-D63DE5E46CD2}"/>
          </ac:spMkLst>
        </pc:spChg>
        <pc:spChg chg="add mod">
          <ac:chgData name="CELEJ Sabrina" userId="S::sabrina.celej@ghtpsy-npdc.fr::b8bab599-bb80-4346-b435-5a36ce7dd7d8" providerId="AD" clId="Web-{A3CA23BD-254E-19B5-DFE4-4387FA80A37A}" dt="2022-12-07T10:50:33.974" v="1045" actId="14100"/>
          <ac:spMkLst>
            <pc:docMk/>
            <pc:sldMk cId="2205132332" sldId="295"/>
            <ac:spMk id="5" creationId="{03B6CA0A-61B0-E6DC-C827-3C81E5085210}"/>
          </ac:spMkLst>
        </pc:spChg>
      </pc:sldChg>
      <pc:sldChg chg="addSp delSp modSp new del">
        <pc:chgData name="CELEJ Sabrina" userId="S::sabrina.celej@ghtpsy-npdc.fr::b8bab599-bb80-4346-b435-5a36ce7dd7d8" providerId="AD" clId="Web-{A3CA23BD-254E-19B5-DFE4-4387FA80A37A}" dt="2022-12-07T10:58:46.672" v="1104"/>
        <pc:sldMkLst>
          <pc:docMk/>
          <pc:sldMk cId="431086676" sldId="296"/>
        </pc:sldMkLst>
        <pc:spChg chg="del">
          <ac:chgData name="CELEJ Sabrina" userId="S::sabrina.celej@ghtpsy-npdc.fr::b8bab599-bb80-4346-b435-5a36ce7dd7d8" providerId="AD" clId="Web-{A3CA23BD-254E-19B5-DFE4-4387FA80A37A}" dt="2022-12-07T10:53:16.165" v="1071"/>
          <ac:spMkLst>
            <pc:docMk/>
            <pc:sldMk cId="431086676" sldId="296"/>
            <ac:spMk id="2" creationId="{FE7A71A3-E23B-747A-5FAF-2F2DBED6AFA7}"/>
          </ac:spMkLst>
        </pc:spChg>
        <pc:spChg chg="del">
          <ac:chgData name="CELEJ Sabrina" userId="S::sabrina.celej@ghtpsy-npdc.fr::b8bab599-bb80-4346-b435-5a36ce7dd7d8" providerId="AD" clId="Web-{A3CA23BD-254E-19B5-DFE4-4387FA80A37A}" dt="2022-12-07T10:53:10.649" v="1069"/>
          <ac:spMkLst>
            <pc:docMk/>
            <pc:sldMk cId="431086676" sldId="296"/>
            <ac:spMk id="3" creationId="{33423DAB-9E98-41AD-2158-8E18DC87AC76}"/>
          </ac:spMkLst>
        </pc:spChg>
        <pc:spChg chg="del">
          <ac:chgData name="CELEJ Sabrina" userId="S::sabrina.celej@ghtpsy-npdc.fr::b8bab599-bb80-4346-b435-5a36ce7dd7d8" providerId="AD" clId="Web-{A3CA23BD-254E-19B5-DFE4-4387FA80A37A}" dt="2022-12-07T10:53:13.165" v="1070"/>
          <ac:spMkLst>
            <pc:docMk/>
            <pc:sldMk cId="431086676" sldId="296"/>
            <ac:spMk id="4" creationId="{D201ABFC-4D70-D270-7339-702097C61F3E}"/>
          </ac:spMkLst>
        </pc:spChg>
        <pc:spChg chg="add mod">
          <ac:chgData name="CELEJ Sabrina" userId="S::sabrina.celej@ghtpsy-npdc.fr::b8bab599-bb80-4346-b435-5a36ce7dd7d8" providerId="AD" clId="Web-{A3CA23BD-254E-19B5-DFE4-4387FA80A37A}" dt="2022-12-07T10:58:35.797" v="1103" actId="14100"/>
          <ac:spMkLst>
            <pc:docMk/>
            <pc:sldMk cId="431086676" sldId="296"/>
            <ac:spMk id="5" creationId="{54B1F025-AE5B-2D9A-B0F3-30D27719559D}"/>
          </ac:spMkLst>
        </pc:spChg>
      </pc:sldChg>
    </pc:docChg>
  </pc:docChgLst>
  <pc:docChgLst>
    <pc:chgData name="BECAERT Laury" userId="S::laury.becaert@ghtpsy-npdc.fr::8add547c-1a63-4572-b19c-7b49f239ba1d" providerId="AD" clId="Web-{B2245B7C-4540-B4E8-8D8B-497F63F42F86}"/>
    <pc:docChg chg="addSld modSld">
      <pc:chgData name="BECAERT Laury" userId="S::laury.becaert@ghtpsy-npdc.fr::8add547c-1a63-4572-b19c-7b49f239ba1d" providerId="AD" clId="Web-{B2245B7C-4540-B4E8-8D8B-497F63F42F86}" dt="2022-12-07T11:07:32.810" v="2255"/>
      <pc:docMkLst>
        <pc:docMk/>
      </pc:docMkLst>
      <pc:sldChg chg="delSp modSp">
        <pc:chgData name="BECAERT Laury" userId="S::laury.becaert@ghtpsy-npdc.fr::8add547c-1a63-4572-b19c-7b49f239ba1d" providerId="AD" clId="Web-{B2245B7C-4540-B4E8-8D8B-497F63F42F86}" dt="2022-12-07T09:57:10.176" v="191" actId="20577"/>
        <pc:sldMkLst>
          <pc:docMk/>
          <pc:sldMk cId="2175265655" sldId="283"/>
        </pc:sldMkLst>
        <pc:spChg chg="mod">
          <ac:chgData name="BECAERT Laury" userId="S::laury.becaert@ghtpsy-npdc.fr::8add547c-1a63-4572-b19c-7b49f239ba1d" providerId="AD" clId="Web-{B2245B7C-4540-B4E8-8D8B-497F63F42F86}" dt="2022-12-07T09:50:04.257" v="82" actId="20577"/>
          <ac:spMkLst>
            <pc:docMk/>
            <pc:sldMk cId="2175265655" sldId="283"/>
            <ac:spMk id="2" creationId="{00000000-0000-0000-0000-000000000000}"/>
          </ac:spMkLst>
        </pc:spChg>
        <pc:spChg chg="mod">
          <ac:chgData name="BECAERT Laury" userId="S::laury.becaert@ghtpsy-npdc.fr::8add547c-1a63-4572-b19c-7b49f239ba1d" providerId="AD" clId="Web-{B2245B7C-4540-B4E8-8D8B-497F63F42F86}" dt="2022-12-07T09:57:10.176" v="191" actId="20577"/>
          <ac:spMkLst>
            <pc:docMk/>
            <pc:sldMk cId="2175265655" sldId="283"/>
            <ac:spMk id="3" creationId="{00000000-0000-0000-0000-000000000000}"/>
          </ac:spMkLst>
        </pc:spChg>
        <pc:spChg chg="del mod">
          <ac:chgData name="BECAERT Laury" userId="S::laury.becaert@ghtpsy-npdc.fr::8add547c-1a63-4572-b19c-7b49f239ba1d" providerId="AD" clId="Web-{B2245B7C-4540-B4E8-8D8B-497F63F42F86}" dt="2022-12-07T09:46:31.783" v="40"/>
          <ac:spMkLst>
            <pc:docMk/>
            <pc:sldMk cId="2175265655" sldId="283"/>
            <ac:spMk id="4" creationId="{00000000-0000-0000-0000-000000000000}"/>
          </ac:spMkLst>
        </pc:spChg>
      </pc:sldChg>
      <pc:sldChg chg="modSp">
        <pc:chgData name="BECAERT Laury" userId="S::laury.becaert@ghtpsy-npdc.fr::8add547c-1a63-4572-b19c-7b49f239ba1d" providerId="AD" clId="Web-{B2245B7C-4540-B4E8-8D8B-497F63F42F86}" dt="2022-12-07T09:54:28.108" v="181"/>
        <pc:sldMkLst>
          <pc:docMk/>
          <pc:sldMk cId="562733728" sldId="284"/>
        </pc:sldMkLst>
        <pc:spChg chg="mod">
          <ac:chgData name="BECAERT Laury" userId="S::laury.becaert@ghtpsy-npdc.fr::8add547c-1a63-4572-b19c-7b49f239ba1d" providerId="AD" clId="Web-{B2245B7C-4540-B4E8-8D8B-497F63F42F86}" dt="2022-12-07T09:54:00.186" v="161" actId="1076"/>
          <ac:spMkLst>
            <pc:docMk/>
            <pc:sldMk cId="562733728" sldId="284"/>
            <ac:spMk id="9" creationId="{CE5CE7AD-D6BC-0387-59EF-1223299FF2BF}"/>
          </ac:spMkLst>
        </pc:spChg>
        <pc:graphicFrameChg chg="mod modGraphic">
          <ac:chgData name="BECAERT Laury" userId="S::laury.becaert@ghtpsy-npdc.fr::8add547c-1a63-4572-b19c-7b49f239ba1d" providerId="AD" clId="Web-{B2245B7C-4540-B4E8-8D8B-497F63F42F86}" dt="2022-12-07T09:54:28.108" v="181"/>
          <ac:graphicFrameMkLst>
            <pc:docMk/>
            <pc:sldMk cId="562733728" sldId="284"/>
            <ac:graphicFrameMk id="7" creationId="{02EB55C0-3A03-1B6D-EE83-3AA50870E434}"/>
          </ac:graphicFrameMkLst>
        </pc:graphicFrameChg>
      </pc:sldChg>
      <pc:sldChg chg="addSp delSp modSp new">
        <pc:chgData name="BECAERT Laury" userId="S::laury.becaert@ghtpsy-npdc.fr::8add547c-1a63-4572-b19c-7b49f239ba1d" providerId="AD" clId="Web-{B2245B7C-4540-B4E8-8D8B-497F63F42F86}" dt="2022-12-07T10:38:30.121" v="733" actId="20577"/>
        <pc:sldMkLst>
          <pc:docMk/>
          <pc:sldMk cId="4264590765" sldId="288"/>
        </pc:sldMkLst>
        <pc:spChg chg="mod">
          <ac:chgData name="BECAERT Laury" userId="S::laury.becaert@ghtpsy-npdc.fr::8add547c-1a63-4572-b19c-7b49f239ba1d" providerId="AD" clId="Web-{B2245B7C-4540-B4E8-8D8B-497F63F42F86}" dt="2022-12-07T10:38:30.121" v="733" actId="20577"/>
          <ac:spMkLst>
            <pc:docMk/>
            <pc:sldMk cId="4264590765" sldId="288"/>
            <ac:spMk id="2" creationId="{89C814E2-EF95-EFB1-D035-398023E6825D}"/>
          </ac:spMkLst>
        </pc:spChg>
        <pc:spChg chg="mod">
          <ac:chgData name="BECAERT Laury" userId="S::laury.becaert@ghtpsy-npdc.fr::8add547c-1a63-4572-b19c-7b49f239ba1d" providerId="AD" clId="Web-{B2245B7C-4540-B4E8-8D8B-497F63F42F86}" dt="2022-12-07T10:38:20.370" v="723" actId="20577"/>
          <ac:spMkLst>
            <pc:docMk/>
            <pc:sldMk cId="4264590765" sldId="288"/>
            <ac:spMk id="3" creationId="{D648F4A8-2682-D9FA-C43F-3AEE24E44FFA}"/>
          </ac:spMkLst>
        </pc:spChg>
        <pc:spChg chg="del mod">
          <ac:chgData name="BECAERT Laury" userId="S::laury.becaert@ghtpsy-npdc.fr::8add547c-1a63-4572-b19c-7b49f239ba1d" providerId="AD" clId="Web-{B2245B7C-4540-B4E8-8D8B-497F63F42F86}" dt="2022-12-07T09:44:06.513" v="29"/>
          <ac:spMkLst>
            <pc:docMk/>
            <pc:sldMk cId="4264590765" sldId="288"/>
            <ac:spMk id="4" creationId="{C5F9DB34-43BC-4D9D-3F17-C59059B3A171}"/>
          </ac:spMkLst>
        </pc:spChg>
        <pc:spChg chg="add mod">
          <ac:chgData name="BECAERT Laury" userId="S::laury.becaert@ghtpsy-npdc.fr::8add547c-1a63-4572-b19c-7b49f239ba1d" providerId="AD" clId="Web-{B2245B7C-4540-B4E8-8D8B-497F63F42F86}" dt="2022-12-07T10:04:16.438" v="347" actId="20577"/>
          <ac:spMkLst>
            <pc:docMk/>
            <pc:sldMk cId="4264590765" sldId="288"/>
            <ac:spMk id="5" creationId="{081F5233-D083-3DDC-87AB-AECBF0ACD4D5}"/>
          </ac:spMkLst>
        </pc:spChg>
        <pc:spChg chg="add del mod">
          <ac:chgData name="BECAERT Laury" userId="S::laury.becaert@ghtpsy-npdc.fr::8add547c-1a63-4572-b19c-7b49f239ba1d" providerId="AD" clId="Web-{B2245B7C-4540-B4E8-8D8B-497F63F42F86}" dt="2022-12-07T10:05:06.533" v="356"/>
          <ac:spMkLst>
            <pc:docMk/>
            <pc:sldMk cId="4264590765" sldId="288"/>
            <ac:spMk id="6" creationId="{D29AFF08-8995-E113-FD1E-5FF6FE768885}"/>
          </ac:spMkLst>
        </pc:spChg>
        <pc:spChg chg="add mod">
          <ac:chgData name="BECAERT Laury" userId="S::laury.becaert@ghtpsy-npdc.fr::8add547c-1a63-4572-b19c-7b49f239ba1d" providerId="AD" clId="Web-{B2245B7C-4540-B4E8-8D8B-497F63F42F86}" dt="2022-12-07T10:19:10.010" v="649" actId="1076"/>
          <ac:spMkLst>
            <pc:docMk/>
            <pc:sldMk cId="4264590765" sldId="288"/>
            <ac:spMk id="1587" creationId="{84F49220-752A-358A-D37D-D560D159C80E}"/>
          </ac:spMkLst>
        </pc:spChg>
        <pc:spChg chg="add mod">
          <ac:chgData name="BECAERT Laury" userId="S::laury.becaert@ghtpsy-npdc.fr::8add547c-1a63-4572-b19c-7b49f239ba1d" providerId="AD" clId="Web-{B2245B7C-4540-B4E8-8D8B-497F63F42F86}" dt="2022-12-07T10:19:51.886" v="653" actId="1076"/>
          <ac:spMkLst>
            <pc:docMk/>
            <pc:sldMk cId="4264590765" sldId="288"/>
            <ac:spMk id="5085" creationId="{197463C7-6D6A-51DE-1010-5A49B6575765}"/>
          </ac:spMkLst>
        </pc:spChg>
        <pc:graphicFrameChg chg="add mod modGraphic">
          <ac:chgData name="BECAERT Laury" userId="S::laury.becaert@ghtpsy-npdc.fr::8add547c-1a63-4572-b19c-7b49f239ba1d" providerId="AD" clId="Web-{B2245B7C-4540-B4E8-8D8B-497F63F42F86}" dt="2022-12-07T10:24:17.393" v="683" actId="20577"/>
          <ac:graphicFrameMkLst>
            <pc:docMk/>
            <pc:sldMk cId="4264590765" sldId="288"/>
            <ac:graphicFrameMk id="7" creationId="{39E30386-FE4D-E8E4-FE23-A83CB9BDFA3D}"/>
          </ac:graphicFrameMkLst>
        </pc:graphicFrameChg>
        <pc:graphicFrameChg chg="add mod modGraphic">
          <ac:chgData name="BECAERT Laury" userId="S::laury.becaert@ghtpsy-npdc.fr::8add547c-1a63-4572-b19c-7b49f239ba1d" providerId="AD" clId="Web-{B2245B7C-4540-B4E8-8D8B-497F63F42F86}" dt="2022-12-07T10:26:31.913" v="721" actId="20577"/>
          <ac:graphicFrameMkLst>
            <pc:docMk/>
            <pc:sldMk cId="4264590765" sldId="288"/>
            <ac:graphicFrameMk id="1527" creationId="{DB4B776B-6B53-853C-62BE-F70C4911236C}"/>
          </ac:graphicFrameMkLst>
        </pc:graphicFrameChg>
      </pc:sldChg>
      <pc:sldChg chg="delSp modSp new">
        <pc:chgData name="BECAERT Laury" userId="S::laury.becaert@ghtpsy-npdc.fr::8add547c-1a63-4572-b19c-7b49f239ba1d" providerId="AD" clId="Web-{B2245B7C-4540-B4E8-8D8B-497F63F42F86}" dt="2022-12-07T09:51:56.151" v="120" actId="20577"/>
        <pc:sldMkLst>
          <pc:docMk/>
          <pc:sldMk cId="2827348398" sldId="289"/>
        </pc:sldMkLst>
        <pc:spChg chg="mod">
          <ac:chgData name="BECAERT Laury" userId="S::laury.becaert@ghtpsy-npdc.fr::8add547c-1a63-4572-b19c-7b49f239ba1d" providerId="AD" clId="Web-{B2245B7C-4540-B4E8-8D8B-497F63F42F86}" dt="2022-12-07T09:49:53.648" v="71" actId="20577"/>
          <ac:spMkLst>
            <pc:docMk/>
            <pc:sldMk cId="2827348398" sldId="289"/>
            <ac:spMk id="2" creationId="{BEEF24E0-9C51-816C-8879-BFA1F489B0C5}"/>
          </ac:spMkLst>
        </pc:spChg>
        <pc:spChg chg="mod">
          <ac:chgData name="BECAERT Laury" userId="S::laury.becaert@ghtpsy-npdc.fr::8add547c-1a63-4572-b19c-7b49f239ba1d" providerId="AD" clId="Web-{B2245B7C-4540-B4E8-8D8B-497F63F42F86}" dt="2022-12-07T09:51:56.151" v="120" actId="20577"/>
          <ac:spMkLst>
            <pc:docMk/>
            <pc:sldMk cId="2827348398" sldId="289"/>
            <ac:spMk id="3" creationId="{093187E0-C354-80F9-338F-98831E4D9393}"/>
          </ac:spMkLst>
        </pc:spChg>
        <pc:spChg chg="del mod">
          <ac:chgData name="BECAERT Laury" userId="S::laury.becaert@ghtpsy-npdc.fr::8add547c-1a63-4572-b19c-7b49f239ba1d" providerId="AD" clId="Web-{B2245B7C-4540-B4E8-8D8B-497F63F42F86}" dt="2022-12-07T09:44:21.091" v="32"/>
          <ac:spMkLst>
            <pc:docMk/>
            <pc:sldMk cId="2827348398" sldId="289"/>
            <ac:spMk id="4" creationId="{EA4DD1DC-7159-B027-DB95-C36D1658B12F}"/>
          </ac:spMkLst>
        </pc:spChg>
      </pc:sldChg>
      <pc:sldChg chg="addSp delSp modSp new">
        <pc:chgData name="BECAERT Laury" userId="S::laury.becaert@ghtpsy-npdc.fr::8add547c-1a63-4572-b19c-7b49f239ba1d" providerId="AD" clId="Web-{B2245B7C-4540-B4E8-8D8B-497F63F42F86}" dt="2022-12-07T11:07:32.810" v="2255"/>
        <pc:sldMkLst>
          <pc:docMk/>
          <pc:sldMk cId="1281827956" sldId="290"/>
        </pc:sldMkLst>
        <pc:spChg chg="mod">
          <ac:chgData name="BECAERT Laury" userId="S::laury.becaert@ghtpsy-npdc.fr::8add547c-1a63-4572-b19c-7b49f239ba1d" providerId="AD" clId="Web-{B2245B7C-4540-B4E8-8D8B-497F63F42F86}" dt="2022-12-07T10:45:37.617" v="792" actId="20577"/>
          <ac:spMkLst>
            <pc:docMk/>
            <pc:sldMk cId="1281827956" sldId="290"/>
            <ac:spMk id="2" creationId="{E0C46CB4-B70A-B1F3-202A-7FECB11DB9C9}"/>
          </ac:spMkLst>
        </pc:spChg>
        <pc:spChg chg="mod">
          <ac:chgData name="BECAERT Laury" userId="S::laury.becaert@ghtpsy-npdc.fr::8add547c-1a63-4572-b19c-7b49f239ba1d" providerId="AD" clId="Web-{B2245B7C-4540-B4E8-8D8B-497F63F42F86}" dt="2022-12-07T10:45:55.227" v="794" actId="20577"/>
          <ac:spMkLst>
            <pc:docMk/>
            <pc:sldMk cId="1281827956" sldId="290"/>
            <ac:spMk id="3" creationId="{61D25D7B-0891-7F2B-E0CC-F94A6BEC2873}"/>
          </ac:spMkLst>
        </pc:spChg>
        <pc:spChg chg="del mod">
          <ac:chgData name="BECAERT Laury" userId="S::laury.becaert@ghtpsy-npdc.fr::8add547c-1a63-4572-b19c-7b49f239ba1d" providerId="AD" clId="Web-{B2245B7C-4540-B4E8-8D8B-497F63F42F86}" dt="2022-12-07T09:44:32.420" v="35"/>
          <ac:spMkLst>
            <pc:docMk/>
            <pc:sldMk cId="1281827956" sldId="290"/>
            <ac:spMk id="4" creationId="{E8149936-9272-5D74-6D6A-8856C237FF81}"/>
          </ac:spMkLst>
        </pc:spChg>
        <pc:graphicFrameChg chg="add mod modGraphic">
          <ac:chgData name="BECAERT Laury" userId="S::laury.becaert@ghtpsy-npdc.fr::8add547c-1a63-4572-b19c-7b49f239ba1d" providerId="AD" clId="Web-{B2245B7C-4540-B4E8-8D8B-497F63F42F86}" dt="2022-12-07T11:07:32.810" v="2255"/>
          <ac:graphicFrameMkLst>
            <pc:docMk/>
            <pc:sldMk cId="1281827956" sldId="290"/>
            <ac:graphicFrameMk id="5" creationId="{B55EC97C-F2EE-D5FA-8FD5-86EC8FF098B1}"/>
          </ac:graphicFrameMkLst>
        </pc:graphicFrameChg>
      </pc:sldChg>
      <pc:sldChg chg="add replId">
        <pc:chgData name="BECAERT Laury" userId="S::laury.becaert@ghtpsy-npdc.fr::8add547c-1a63-4572-b19c-7b49f239ba1d" providerId="AD" clId="Web-{B2245B7C-4540-B4E8-8D8B-497F63F42F86}" dt="2022-12-07T10:42:07.517" v="734"/>
        <pc:sldMkLst>
          <pc:docMk/>
          <pc:sldMk cId="2205132332" sldId="29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75D55D-58BA-418D-AA6D-B4569026DACF}" type="doc">
      <dgm:prSet loTypeId="urn:microsoft.com/office/officeart/2005/8/layout/chevron1" loCatId="process" qsTypeId="urn:microsoft.com/office/officeart/2005/8/quickstyle/3d3" qsCatId="3D" csTypeId="urn:microsoft.com/office/officeart/2005/8/colors/accent1_2" csCatId="accent1" phldr="1"/>
      <dgm:spPr/>
    </dgm:pt>
    <dgm:pt modelId="{CCB5E267-62D8-4DE2-8D79-E5BBF6D2D6E9}">
      <dgm:prSet phldrT="[Texte]"/>
      <dgm:spPr/>
      <dgm:t>
        <a:bodyPr/>
        <a:lstStyle/>
        <a:p>
          <a:r>
            <a:rPr lang="fr-FR"/>
            <a:t>1 er contact</a:t>
          </a:r>
        </a:p>
      </dgm:t>
    </dgm:pt>
    <dgm:pt modelId="{6F512DF9-FA43-4DA0-B21B-39044B47B3F5}" type="parTrans" cxnId="{611B4077-A5DF-4E2F-A19A-A6F0E9AF39AF}">
      <dgm:prSet/>
      <dgm:spPr/>
      <dgm:t>
        <a:bodyPr/>
        <a:lstStyle/>
        <a:p>
          <a:endParaRPr lang="fr-FR"/>
        </a:p>
      </dgm:t>
    </dgm:pt>
    <dgm:pt modelId="{4880C295-617C-4E51-88C9-21CE03080071}" type="sibTrans" cxnId="{611B4077-A5DF-4E2F-A19A-A6F0E9AF39AF}">
      <dgm:prSet/>
      <dgm:spPr/>
      <dgm:t>
        <a:bodyPr/>
        <a:lstStyle/>
        <a:p>
          <a:endParaRPr lang="fr-FR"/>
        </a:p>
      </dgm:t>
    </dgm:pt>
    <dgm:pt modelId="{E4C4209D-8898-4DF2-B342-D9A558C2F88E}">
      <dgm:prSet phldrT="[Texte]"/>
      <dgm:spPr/>
      <dgm:t>
        <a:bodyPr/>
        <a:lstStyle/>
        <a:p>
          <a:r>
            <a:rPr lang="fr-FR"/>
            <a:t>1</a:t>
          </a:r>
          <a:r>
            <a:rPr lang="fr-FR" baseline="30000"/>
            <a:t>er</a:t>
          </a:r>
          <a:r>
            <a:rPr lang="fr-FR"/>
            <a:t> entretien</a:t>
          </a:r>
        </a:p>
      </dgm:t>
    </dgm:pt>
    <dgm:pt modelId="{5BB26D0F-9F01-44F5-B1B1-BFFEACDF3A84}" type="parTrans" cxnId="{F5FA6A37-852B-4150-9AD3-271456284919}">
      <dgm:prSet/>
      <dgm:spPr/>
      <dgm:t>
        <a:bodyPr/>
        <a:lstStyle/>
        <a:p>
          <a:endParaRPr lang="fr-FR"/>
        </a:p>
      </dgm:t>
    </dgm:pt>
    <dgm:pt modelId="{BE96E7B2-048D-4FF0-A018-888B2EABF795}" type="sibTrans" cxnId="{F5FA6A37-852B-4150-9AD3-271456284919}">
      <dgm:prSet/>
      <dgm:spPr/>
      <dgm:t>
        <a:bodyPr/>
        <a:lstStyle/>
        <a:p>
          <a:endParaRPr lang="fr-FR"/>
        </a:p>
      </dgm:t>
    </dgm:pt>
    <dgm:pt modelId="{EBB8F8BE-9F23-4387-B292-AB74A614AD3E}">
      <dgm:prSet phldrT="[Texte]"/>
      <dgm:spPr/>
      <dgm:t>
        <a:bodyPr/>
        <a:lstStyle/>
        <a:p>
          <a:r>
            <a:rPr lang="fr-FR"/>
            <a:t>Evaluation clinique</a:t>
          </a:r>
        </a:p>
      </dgm:t>
    </dgm:pt>
    <dgm:pt modelId="{5EC9F058-801E-4F22-9567-9C98B111AF73}" type="parTrans" cxnId="{5C102DFC-7FF2-44D5-A92A-70A03C9E58D3}">
      <dgm:prSet/>
      <dgm:spPr/>
      <dgm:t>
        <a:bodyPr/>
        <a:lstStyle/>
        <a:p>
          <a:endParaRPr lang="fr-FR"/>
        </a:p>
      </dgm:t>
    </dgm:pt>
    <dgm:pt modelId="{15CCE265-5458-495E-AF49-3B3129FD4645}" type="sibTrans" cxnId="{5C102DFC-7FF2-44D5-A92A-70A03C9E58D3}">
      <dgm:prSet/>
      <dgm:spPr/>
      <dgm:t>
        <a:bodyPr/>
        <a:lstStyle/>
        <a:p>
          <a:endParaRPr lang="fr-FR"/>
        </a:p>
      </dgm:t>
    </dgm:pt>
    <dgm:pt modelId="{BC2855F3-5E8A-4B64-AED1-DA8A8AE0CC00}">
      <dgm:prSet phldrT="[Texte]"/>
      <dgm:spPr/>
      <dgm:t>
        <a:bodyPr/>
        <a:lstStyle/>
        <a:p>
          <a:r>
            <a:rPr lang="fr-FR"/>
            <a:t>Restitution</a:t>
          </a:r>
        </a:p>
      </dgm:t>
    </dgm:pt>
    <dgm:pt modelId="{2529225F-DA94-463A-B52C-2685AF61AED8}" type="parTrans" cxnId="{3D1918DC-51BF-45BF-86AE-5E38ADD87709}">
      <dgm:prSet/>
      <dgm:spPr/>
      <dgm:t>
        <a:bodyPr/>
        <a:lstStyle/>
        <a:p>
          <a:endParaRPr lang="fr-FR"/>
        </a:p>
      </dgm:t>
    </dgm:pt>
    <dgm:pt modelId="{4ADC0C8E-5D72-4A50-BCEE-BBC2C090B6FB}" type="sibTrans" cxnId="{3D1918DC-51BF-45BF-86AE-5E38ADD87709}">
      <dgm:prSet/>
      <dgm:spPr/>
      <dgm:t>
        <a:bodyPr/>
        <a:lstStyle/>
        <a:p>
          <a:endParaRPr lang="fr-FR"/>
        </a:p>
      </dgm:t>
    </dgm:pt>
    <dgm:pt modelId="{DE4FFCB0-77D5-4FC8-96A5-B82D0293E42F}" type="pres">
      <dgm:prSet presAssocID="{5F75D55D-58BA-418D-AA6D-B4569026DACF}" presName="Name0" presStyleCnt="0">
        <dgm:presLayoutVars>
          <dgm:dir/>
          <dgm:animLvl val="lvl"/>
          <dgm:resizeHandles val="exact"/>
        </dgm:presLayoutVars>
      </dgm:prSet>
      <dgm:spPr/>
    </dgm:pt>
    <dgm:pt modelId="{C09E4A58-209A-48E8-9FAF-0020BC0B5951}" type="pres">
      <dgm:prSet presAssocID="{CCB5E267-62D8-4DE2-8D79-E5BBF6D2D6E9}" presName="parTxOnly" presStyleLbl="node1" presStyleIdx="0" presStyleCnt="4">
        <dgm:presLayoutVars>
          <dgm:chMax val="0"/>
          <dgm:chPref val="0"/>
          <dgm:bulletEnabled val="1"/>
        </dgm:presLayoutVars>
      </dgm:prSet>
      <dgm:spPr/>
      <dgm:t>
        <a:bodyPr/>
        <a:lstStyle/>
        <a:p>
          <a:endParaRPr lang="fr-FR"/>
        </a:p>
      </dgm:t>
    </dgm:pt>
    <dgm:pt modelId="{A97F2C34-2E2A-484B-ADB7-C8686612C88C}" type="pres">
      <dgm:prSet presAssocID="{4880C295-617C-4E51-88C9-21CE03080071}" presName="parTxOnlySpace" presStyleCnt="0"/>
      <dgm:spPr/>
    </dgm:pt>
    <dgm:pt modelId="{29011987-9200-4084-AF5D-054BB8048A35}" type="pres">
      <dgm:prSet presAssocID="{E4C4209D-8898-4DF2-B342-D9A558C2F88E}" presName="parTxOnly" presStyleLbl="node1" presStyleIdx="1" presStyleCnt="4">
        <dgm:presLayoutVars>
          <dgm:chMax val="0"/>
          <dgm:chPref val="0"/>
          <dgm:bulletEnabled val="1"/>
        </dgm:presLayoutVars>
      </dgm:prSet>
      <dgm:spPr/>
      <dgm:t>
        <a:bodyPr/>
        <a:lstStyle/>
        <a:p>
          <a:endParaRPr lang="fr-FR"/>
        </a:p>
      </dgm:t>
    </dgm:pt>
    <dgm:pt modelId="{05A9AC4A-CC2F-4613-9E88-07A71F9EB9A4}" type="pres">
      <dgm:prSet presAssocID="{BE96E7B2-048D-4FF0-A018-888B2EABF795}" presName="parTxOnlySpace" presStyleCnt="0"/>
      <dgm:spPr/>
    </dgm:pt>
    <dgm:pt modelId="{C230D9AC-7CD9-4115-AF83-AF9C55171622}" type="pres">
      <dgm:prSet presAssocID="{EBB8F8BE-9F23-4387-B292-AB74A614AD3E}" presName="parTxOnly" presStyleLbl="node1" presStyleIdx="2" presStyleCnt="4">
        <dgm:presLayoutVars>
          <dgm:chMax val="0"/>
          <dgm:chPref val="0"/>
          <dgm:bulletEnabled val="1"/>
        </dgm:presLayoutVars>
      </dgm:prSet>
      <dgm:spPr/>
      <dgm:t>
        <a:bodyPr/>
        <a:lstStyle/>
        <a:p>
          <a:endParaRPr lang="fr-FR"/>
        </a:p>
      </dgm:t>
    </dgm:pt>
    <dgm:pt modelId="{39CE8359-036E-47DF-9804-390D673EC1CC}" type="pres">
      <dgm:prSet presAssocID="{15CCE265-5458-495E-AF49-3B3129FD4645}" presName="parTxOnlySpace" presStyleCnt="0"/>
      <dgm:spPr/>
    </dgm:pt>
    <dgm:pt modelId="{A16DD8DC-9C8F-4D98-B030-DBA43830B2B0}" type="pres">
      <dgm:prSet presAssocID="{BC2855F3-5E8A-4B64-AED1-DA8A8AE0CC00}" presName="parTxOnly" presStyleLbl="node1" presStyleIdx="3" presStyleCnt="4">
        <dgm:presLayoutVars>
          <dgm:chMax val="0"/>
          <dgm:chPref val="0"/>
          <dgm:bulletEnabled val="1"/>
        </dgm:presLayoutVars>
      </dgm:prSet>
      <dgm:spPr/>
      <dgm:t>
        <a:bodyPr/>
        <a:lstStyle/>
        <a:p>
          <a:endParaRPr lang="fr-FR"/>
        </a:p>
      </dgm:t>
    </dgm:pt>
  </dgm:ptLst>
  <dgm:cxnLst>
    <dgm:cxn modelId="{3D1918DC-51BF-45BF-86AE-5E38ADD87709}" srcId="{5F75D55D-58BA-418D-AA6D-B4569026DACF}" destId="{BC2855F3-5E8A-4B64-AED1-DA8A8AE0CC00}" srcOrd="3" destOrd="0" parTransId="{2529225F-DA94-463A-B52C-2685AF61AED8}" sibTransId="{4ADC0C8E-5D72-4A50-BCEE-BBC2C090B6FB}"/>
    <dgm:cxn modelId="{F5FA6A37-852B-4150-9AD3-271456284919}" srcId="{5F75D55D-58BA-418D-AA6D-B4569026DACF}" destId="{E4C4209D-8898-4DF2-B342-D9A558C2F88E}" srcOrd="1" destOrd="0" parTransId="{5BB26D0F-9F01-44F5-B1B1-BFFEACDF3A84}" sibTransId="{BE96E7B2-048D-4FF0-A018-888B2EABF795}"/>
    <dgm:cxn modelId="{D4862AC1-D37A-4E90-8195-9D9BF4617705}" type="presOf" srcId="{5F75D55D-58BA-418D-AA6D-B4569026DACF}" destId="{DE4FFCB0-77D5-4FC8-96A5-B82D0293E42F}" srcOrd="0" destOrd="0" presId="urn:microsoft.com/office/officeart/2005/8/layout/chevron1"/>
    <dgm:cxn modelId="{E19EF7D5-4487-4C70-B94F-D0CF68AF2BA9}" type="presOf" srcId="{BC2855F3-5E8A-4B64-AED1-DA8A8AE0CC00}" destId="{A16DD8DC-9C8F-4D98-B030-DBA43830B2B0}" srcOrd="0" destOrd="0" presId="urn:microsoft.com/office/officeart/2005/8/layout/chevron1"/>
    <dgm:cxn modelId="{5C102DFC-7FF2-44D5-A92A-70A03C9E58D3}" srcId="{5F75D55D-58BA-418D-AA6D-B4569026DACF}" destId="{EBB8F8BE-9F23-4387-B292-AB74A614AD3E}" srcOrd="2" destOrd="0" parTransId="{5EC9F058-801E-4F22-9567-9C98B111AF73}" sibTransId="{15CCE265-5458-495E-AF49-3B3129FD4645}"/>
    <dgm:cxn modelId="{002BDBC8-8C16-44DA-A2A4-0CD15E1E5057}" type="presOf" srcId="{E4C4209D-8898-4DF2-B342-D9A558C2F88E}" destId="{29011987-9200-4084-AF5D-054BB8048A35}" srcOrd="0" destOrd="0" presId="urn:microsoft.com/office/officeart/2005/8/layout/chevron1"/>
    <dgm:cxn modelId="{611B4077-A5DF-4E2F-A19A-A6F0E9AF39AF}" srcId="{5F75D55D-58BA-418D-AA6D-B4569026DACF}" destId="{CCB5E267-62D8-4DE2-8D79-E5BBF6D2D6E9}" srcOrd="0" destOrd="0" parTransId="{6F512DF9-FA43-4DA0-B21B-39044B47B3F5}" sibTransId="{4880C295-617C-4E51-88C9-21CE03080071}"/>
    <dgm:cxn modelId="{C75E7732-BF27-4D8E-9CD3-D250EF0C3864}" type="presOf" srcId="{EBB8F8BE-9F23-4387-B292-AB74A614AD3E}" destId="{C230D9AC-7CD9-4115-AF83-AF9C55171622}" srcOrd="0" destOrd="0" presId="urn:microsoft.com/office/officeart/2005/8/layout/chevron1"/>
    <dgm:cxn modelId="{44D7E9C5-25D2-47C5-A0CD-FEF31DF2DB12}" type="presOf" srcId="{CCB5E267-62D8-4DE2-8D79-E5BBF6D2D6E9}" destId="{C09E4A58-209A-48E8-9FAF-0020BC0B5951}" srcOrd="0" destOrd="0" presId="urn:microsoft.com/office/officeart/2005/8/layout/chevron1"/>
    <dgm:cxn modelId="{FDF0D982-7913-4B87-A5EC-C9BFE52B6622}" type="presParOf" srcId="{DE4FFCB0-77D5-4FC8-96A5-B82D0293E42F}" destId="{C09E4A58-209A-48E8-9FAF-0020BC0B5951}" srcOrd="0" destOrd="0" presId="urn:microsoft.com/office/officeart/2005/8/layout/chevron1"/>
    <dgm:cxn modelId="{0071C32F-FF00-4DAD-98D9-172162AAD3B8}" type="presParOf" srcId="{DE4FFCB0-77D5-4FC8-96A5-B82D0293E42F}" destId="{A97F2C34-2E2A-484B-ADB7-C8686612C88C}" srcOrd="1" destOrd="0" presId="urn:microsoft.com/office/officeart/2005/8/layout/chevron1"/>
    <dgm:cxn modelId="{2AE13244-552B-45A5-8148-9CCEA48CC553}" type="presParOf" srcId="{DE4FFCB0-77D5-4FC8-96A5-B82D0293E42F}" destId="{29011987-9200-4084-AF5D-054BB8048A35}" srcOrd="2" destOrd="0" presId="urn:microsoft.com/office/officeart/2005/8/layout/chevron1"/>
    <dgm:cxn modelId="{F1526FE2-5977-4670-A2EA-B91B32AD7896}" type="presParOf" srcId="{DE4FFCB0-77D5-4FC8-96A5-B82D0293E42F}" destId="{05A9AC4A-CC2F-4613-9E88-07A71F9EB9A4}" srcOrd="3" destOrd="0" presId="urn:microsoft.com/office/officeart/2005/8/layout/chevron1"/>
    <dgm:cxn modelId="{FBDFF339-4CEB-4861-828E-0F63F09C3AB7}" type="presParOf" srcId="{DE4FFCB0-77D5-4FC8-96A5-B82D0293E42F}" destId="{C230D9AC-7CD9-4115-AF83-AF9C55171622}" srcOrd="4" destOrd="0" presId="urn:microsoft.com/office/officeart/2005/8/layout/chevron1"/>
    <dgm:cxn modelId="{B782664E-5EA6-45FB-BD8B-9414CCB01DC4}" type="presParOf" srcId="{DE4FFCB0-77D5-4FC8-96A5-B82D0293E42F}" destId="{39CE8359-036E-47DF-9804-390D673EC1CC}" srcOrd="5" destOrd="0" presId="urn:microsoft.com/office/officeart/2005/8/layout/chevron1"/>
    <dgm:cxn modelId="{38128A6D-D6D0-4A14-80C3-99E0BB53BF9C}" type="presParOf" srcId="{DE4FFCB0-77D5-4FC8-96A5-B82D0293E42F}" destId="{A16DD8DC-9C8F-4D98-B030-DBA43830B2B0}"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6EE2F6-2232-41F5-A205-4494CCA11930}" type="doc">
      <dgm:prSet loTypeId="urn:microsoft.com/office/officeart/2005/8/layout/chevron1" loCatId="process" qsTypeId="urn:microsoft.com/office/officeart/2005/8/quickstyle/3d2" qsCatId="3D" csTypeId="urn:microsoft.com/office/officeart/2005/8/colors/accent2_2" csCatId="accent2" phldr="1"/>
      <dgm:spPr/>
    </dgm:pt>
    <dgm:pt modelId="{CC758615-EF12-483F-AA00-14B772C54EFD}">
      <dgm:prSet phldrT="[Texte]" custT="1"/>
      <dgm:spPr/>
      <dgm:t>
        <a:bodyPr/>
        <a:lstStyle/>
        <a:p>
          <a:r>
            <a:rPr lang="fr-FR" sz="800" b="1" cap="none" spc="0">
              <a:ln w="18000">
                <a:prstDash val="solid"/>
                <a:miter lim="800000"/>
              </a:ln>
              <a:effectLst>
                <a:outerShdw blurRad="25500" dist="23000" dir="7020000" algn="tl">
                  <a:srgbClr val="000000">
                    <a:alpha val="50000"/>
                  </a:srgbClr>
                </a:outerShdw>
              </a:effectLst>
            </a:rPr>
            <a:t>ETP</a:t>
          </a:r>
          <a:r>
            <a:rPr lang="fr-FR" sz="800" b="1">
              <a:ln/>
            </a:rPr>
            <a:t> </a:t>
          </a:r>
          <a:r>
            <a:rPr lang="fr-FR" sz="800" b="1"/>
            <a:t>  3 </a:t>
          </a:r>
          <a:r>
            <a:rPr lang="fr-FR" sz="800" b="0"/>
            <a:t> programmes et  ateliers de psychoéducation</a:t>
          </a:r>
        </a:p>
      </dgm:t>
    </dgm:pt>
    <dgm:pt modelId="{56F1C1B0-D5A1-42A7-B747-C02A9BA6815F}" type="parTrans" cxnId="{B5D67DC7-F9AE-4C32-8D17-5E9D1C38C47A}">
      <dgm:prSet/>
      <dgm:spPr/>
      <dgm:t>
        <a:bodyPr/>
        <a:lstStyle/>
        <a:p>
          <a:endParaRPr lang="fr-FR"/>
        </a:p>
      </dgm:t>
    </dgm:pt>
    <dgm:pt modelId="{DC9E8281-4682-4940-AE3D-1894FED7A9F4}" type="sibTrans" cxnId="{B5D67DC7-F9AE-4C32-8D17-5E9D1C38C47A}">
      <dgm:prSet/>
      <dgm:spPr/>
      <dgm:t>
        <a:bodyPr/>
        <a:lstStyle/>
        <a:p>
          <a:endParaRPr lang="fr-FR"/>
        </a:p>
      </dgm:t>
    </dgm:pt>
    <dgm:pt modelId="{659F7877-8649-4EBE-A0AE-CC1E8F641478}">
      <dgm:prSet phldrT="[Texte]" custT="1"/>
      <dgm:spPr/>
      <dgm:t>
        <a:bodyPr/>
        <a:lstStyle/>
        <a:p>
          <a:r>
            <a:rPr lang="fr-FR" sz="800" b="1"/>
            <a:t>Remédiation cognitive</a:t>
          </a:r>
        </a:p>
        <a:p>
          <a:r>
            <a:rPr lang="fr-FR" sz="800" b="0"/>
            <a:t>RECOS, Gaïa</a:t>
          </a:r>
        </a:p>
      </dgm:t>
    </dgm:pt>
    <dgm:pt modelId="{1CD38170-089D-414E-8398-028EC89F3968}" type="parTrans" cxnId="{2E5826B7-CCDA-4A23-9D28-59FCF34D5277}">
      <dgm:prSet/>
      <dgm:spPr/>
      <dgm:t>
        <a:bodyPr/>
        <a:lstStyle/>
        <a:p>
          <a:endParaRPr lang="fr-FR"/>
        </a:p>
      </dgm:t>
    </dgm:pt>
    <dgm:pt modelId="{6079378B-347C-497B-A3B1-E59240722D4D}" type="sibTrans" cxnId="{2E5826B7-CCDA-4A23-9D28-59FCF34D5277}">
      <dgm:prSet/>
      <dgm:spPr/>
      <dgm:t>
        <a:bodyPr/>
        <a:lstStyle/>
        <a:p>
          <a:endParaRPr lang="fr-FR"/>
        </a:p>
      </dgm:t>
    </dgm:pt>
    <dgm:pt modelId="{800C0EA6-438C-4C32-B079-03B3F5416F19}">
      <dgm:prSet phldrT="[Texte]"/>
      <dgm:spPr/>
      <dgm:t>
        <a:bodyPr/>
        <a:lstStyle/>
        <a:p>
          <a:r>
            <a:rPr lang="fr-FR"/>
            <a:t>Pleine conscience, mieux gérer son stress et ses émotions </a:t>
          </a:r>
        </a:p>
      </dgm:t>
    </dgm:pt>
    <dgm:pt modelId="{A75B7829-AC38-417A-9025-F12ABAD5DE02}" type="parTrans" cxnId="{ADEE68F7-63CE-412D-9EB5-90284FCFEE0E}">
      <dgm:prSet/>
      <dgm:spPr/>
      <dgm:t>
        <a:bodyPr/>
        <a:lstStyle/>
        <a:p>
          <a:endParaRPr lang="fr-FR"/>
        </a:p>
      </dgm:t>
    </dgm:pt>
    <dgm:pt modelId="{ED985D89-44AD-4B36-8D4F-FC6A685AF952}" type="sibTrans" cxnId="{ADEE68F7-63CE-412D-9EB5-90284FCFEE0E}">
      <dgm:prSet/>
      <dgm:spPr/>
      <dgm:t>
        <a:bodyPr/>
        <a:lstStyle/>
        <a:p>
          <a:endParaRPr lang="fr-FR"/>
        </a:p>
      </dgm:t>
    </dgm:pt>
    <dgm:pt modelId="{C5FE0F3A-8D2F-46CE-A221-3702F4A87577}">
      <dgm:prSet phldrT="[Texte]" custT="1"/>
      <dgm:spPr/>
      <dgm:t>
        <a:bodyPr/>
        <a:lstStyle/>
        <a:p>
          <a:r>
            <a:rPr lang="fr-FR" sz="800" b="1"/>
            <a:t>Les habilités sociales</a:t>
          </a:r>
        </a:p>
      </dgm:t>
    </dgm:pt>
    <dgm:pt modelId="{193D8E47-CC83-4D54-A55B-B959A3B006C1}" type="parTrans" cxnId="{14B9F96F-6A8C-485F-8366-0EE6FA1F53D0}">
      <dgm:prSet/>
      <dgm:spPr/>
      <dgm:t>
        <a:bodyPr/>
        <a:lstStyle/>
        <a:p>
          <a:endParaRPr lang="fr-FR"/>
        </a:p>
      </dgm:t>
    </dgm:pt>
    <dgm:pt modelId="{44885DD1-6CF8-4BA8-81DD-49C5431E8419}" type="sibTrans" cxnId="{14B9F96F-6A8C-485F-8366-0EE6FA1F53D0}">
      <dgm:prSet/>
      <dgm:spPr/>
      <dgm:t>
        <a:bodyPr/>
        <a:lstStyle/>
        <a:p>
          <a:endParaRPr lang="fr-FR"/>
        </a:p>
      </dgm:t>
    </dgm:pt>
    <dgm:pt modelId="{1A27EDF4-BB40-4F0F-BEC1-F3D0FAE74268}" type="pres">
      <dgm:prSet presAssocID="{276EE2F6-2232-41F5-A205-4494CCA11930}" presName="Name0" presStyleCnt="0">
        <dgm:presLayoutVars>
          <dgm:dir/>
          <dgm:animLvl val="lvl"/>
          <dgm:resizeHandles val="exact"/>
        </dgm:presLayoutVars>
      </dgm:prSet>
      <dgm:spPr/>
    </dgm:pt>
    <dgm:pt modelId="{F1B678B0-E6D3-4842-AEBA-52FC4926485B}" type="pres">
      <dgm:prSet presAssocID="{CC758615-EF12-483F-AA00-14B772C54EFD}" presName="parTxOnly" presStyleLbl="node1" presStyleIdx="0" presStyleCnt="4" custScaleX="106014" custLinFactNeighborX="-70195" custLinFactNeighborY="4924">
        <dgm:presLayoutVars>
          <dgm:chMax val="0"/>
          <dgm:chPref val="0"/>
          <dgm:bulletEnabled val="1"/>
        </dgm:presLayoutVars>
      </dgm:prSet>
      <dgm:spPr/>
      <dgm:t>
        <a:bodyPr/>
        <a:lstStyle/>
        <a:p>
          <a:endParaRPr lang="fr-FR"/>
        </a:p>
      </dgm:t>
    </dgm:pt>
    <dgm:pt modelId="{21F79CA7-FEFB-4A0F-8154-D13A7CB9F6A2}" type="pres">
      <dgm:prSet presAssocID="{DC9E8281-4682-4940-AE3D-1894FED7A9F4}" presName="parTxOnlySpace" presStyleCnt="0"/>
      <dgm:spPr/>
    </dgm:pt>
    <dgm:pt modelId="{864750BC-124F-4053-86A6-CC5F6A9DDC58}" type="pres">
      <dgm:prSet presAssocID="{659F7877-8649-4EBE-A0AE-CC1E8F641478}" presName="parTxOnly" presStyleLbl="node1" presStyleIdx="1" presStyleCnt="4">
        <dgm:presLayoutVars>
          <dgm:chMax val="0"/>
          <dgm:chPref val="0"/>
          <dgm:bulletEnabled val="1"/>
        </dgm:presLayoutVars>
      </dgm:prSet>
      <dgm:spPr/>
      <dgm:t>
        <a:bodyPr/>
        <a:lstStyle/>
        <a:p>
          <a:endParaRPr lang="fr-FR"/>
        </a:p>
      </dgm:t>
    </dgm:pt>
    <dgm:pt modelId="{9C1E6891-1E08-48B3-A6BD-B8EB56718AF2}" type="pres">
      <dgm:prSet presAssocID="{6079378B-347C-497B-A3B1-E59240722D4D}" presName="parTxOnlySpace" presStyleCnt="0"/>
      <dgm:spPr/>
    </dgm:pt>
    <dgm:pt modelId="{76F06CFD-CD3E-4687-9682-9789EB059DE7}" type="pres">
      <dgm:prSet presAssocID="{C5FE0F3A-8D2F-46CE-A221-3702F4A87577}" presName="parTxOnly" presStyleLbl="node1" presStyleIdx="2" presStyleCnt="4">
        <dgm:presLayoutVars>
          <dgm:chMax val="0"/>
          <dgm:chPref val="0"/>
          <dgm:bulletEnabled val="1"/>
        </dgm:presLayoutVars>
      </dgm:prSet>
      <dgm:spPr/>
      <dgm:t>
        <a:bodyPr/>
        <a:lstStyle/>
        <a:p>
          <a:endParaRPr lang="fr-FR"/>
        </a:p>
      </dgm:t>
    </dgm:pt>
    <dgm:pt modelId="{1DCEBEC7-8C42-461C-8524-21F605E0A2DD}" type="pres">
      <dgm:prSet presAssocID="{44885DD1-6CF8-4BA8-81DD-49C5431E8419}" presName="parTxOnlySpace" presStyleCnt="0"/>
      <dgm:spPr/>
    </dgm:pt>
    <dgm:pt modelId="{3A8303FA-432F-4B5F-8C9B-7C489C8B8B24}" type="pres">
      <dgm:prSet presAssocID="{800C0EA6-438C-4C32-B079-03B3F5416F19}" presName="parTxOnly" presStyleLbl="node1" presStyleIdx="3" presStyleCnt="4" custLinFactX="11620" custLinFactNeighborX="100000" custLinFactNeighborY="1232">
        <dgm:presLayoutVars>
          <dgm:chMax val="0"/>
          <dgm:chPref val="0"/>
          <dgm:bulletEnabled val="1"/>
        </dgm:presLayoutVars>
      </dgm:prSet>
      <dgm:spPr/>
      <dgm:t>
        <a:bodyPr/>
        <a:lstStyle/>
        <a:p>
          <a:endParaRPr lang="fr-FR"/>
        </a:p>
      </dgm:t>
    </dgm:pt>
  </dgm:ptLst>
  <dgm:cxnLst>
    <dgm:cxn modelId="{ADEE68F7-63CE-412D-9EB5-90284FCFEE0E}" srcId="{276EE2F6-2232-41F5-A205-4494CCA11930}" destId="{800C0EA6-438C-4C32-B079-03B3F5416F19}" srcOrd="3" destOrd="0" parTransId="{A75B7829-AC38-417A-9025-F12ABAD5DE02}" sibTransId="{ED985D89-44AD-4B36-8D4F-FC6A685AF952}"/>
    <dgm:cxn modelId="{D2B53011-B96C-4ADD-90C4-17819120FF32}" type="presOf" srcId="{659F7877-8649-4EBE-A0AE-CC1E8F641478}" destId="{864750BC-124F-4053-86A6-CC5F6A9DDC58}" srcOrd="0" destOrd="0" presId="urn:microsoft.com/office/officeart/2005/8/layout/chevron1"/>
    <dgm:cxn modelId="{14B9F96F-6A8C-485F-8366-0EE6FA1F53D0}" srcId="{276EE2F6-2232-41F5-A205-4494CCA11930}" destId="{C5FE0F3A-8D2F-46CE-A221-3702F4A87577}" srcOrd="2" destOrd="0" parTransId="{193D8E47-CC83-4D54-A55B-B959A3B006C1}" sibTransId="{44885DD1-6CF8-4BA8-81DD-49C5431E8419}"/>
    <dgm:cxn modelId="{8FD0D2A3-4DE1-4E2C-B2B6-A012D5B63A2F}" type="presOf" srcId="{800C0EA6-438C-4C32-B079-03B3F5416F19}" destId="{3A8303FA-432F-4B5F-8C9B-7C489C8B8B24}" srcOrd="0" destOrd="0" presId="urn:microsoft.com/office/officeart/2005/8/layout/chevron1"/>
    <dgm:cxn modelId="{2E5826B7-CCDA-4A23-9D28-59FCF34D5277}" srcId="{276EE2F6-2232-41F5-A205-4494CCA11930}" destId="{659F7877-8649-4EBE-A0AE-CC1E8F641478}" srcOrd="1" destOrd="0" parTransId="{1CD38170-089D-414E-8398-028EC89F3968}" sibTransId="{6079378B-347C-497B-A3B1-E59240722D4D}"/>
    <dgm:cxn modelId="{10207830-8F3B-42CB-8205-99B04279029C}" type="presOf" srcId="{276EE2F6-2232-41F5-A205-4494CCA11930}" destId="{1A27EDF4-BB40-4F0F-BEC1-F3D0FAE74268}" srcOrd="0" destOrd="0" presId="urn:microsoft.com/office/officeart/2005/8/layout/chevron1"/>
    <dgm:cxn modelId="{8946F94F-5323-48FE-BDD6-3E62164D38C4}" type="presOf" srcId="{C5FE0F3A-8D2F-46CE-A221-3702F4A87577}" destId="{76F06CFD-CD3E-4687-9682-9789EB059DE7}" srcOrd="0" destOrd="0" presId="urn:microsoft.com/office/officeart/2005/8/layout/chevron1"/>
    <dgm:cxn modelId="{B5D67DC7-F9AE-4C32-8D17-5E9D1C38C47A}" srcId="{276EE2F6-2232-41F5-A205-4494CCA11930}" destId="{CC758615-EF12-483F-AA00-14B772C54EFD}" srcOrd="0" destOrd="0" parTransId="{56F1C1B0-D5A1-42A7-B747-C02A9BA6815F}" sibTransId="{DC9E8281-4682-4940-AE3D-1894FED7A9F4}"/>
    <dgm:cxn modelId="{E9176D1B-BE22-4160-A610-198CF8071E7C}" type="presOf" srcId="{CC758615-EF12-483F-AA00-14B772C54EFD}" destId="{F1B678B0-E6D3-4842-AEBA-52FC4926485B}" srcOrd="0" destOrd="0" presId="urn:microsoft.com/office/officeart/2005/8/layout/chevron1"/>
    <dgm:cxn modelId="{5B62C5CB-A78F-4CF6-978C-65E869F47BBF}" type="presParOf" srcId="{1A27EDF4-BB40-4F0F-BEC1-F3D0FAE74268}" destId="{F1B678B0-E6D3-4842-AEBA-52FC4926485B}" srcOrd="0" destOrd="0" presId="urn:microsoft.com/office/officeart/2005/8/layout/chevron1"/>
    <dgm:cxn modelId="{A5A4F6FF-C46F-4737-B1FE-1C5B80163563}" type="presParOf" srcId="{1A27EDF4-BB40-4F0F-BEC1-F3D0FAE74268}" destId="{21F79CA7-FEFB-4A0F-8154-D13A7CB9F6A2}" srcOrd="1" destOrd="0" presId="urn:microsoft.com/office/officeart/2005/8/layout/chevron1"/>
    <dgm:cxn modelId="{EC951928-D42D-4FD4-9FCD-69F191511EFD}" type="presParOf" srcId="{1A27EDF4-BB40-4F0F-BEC1-F3D0FAE74268}" destId="{864750BC-124F-4053-86A6-CC5F6A9DDC58}" srcOrd="2" destOrd="0" presId="urn:microsoft.com/office/officeart/2005/8/layout/chevron1"/>
    <dgm:cxn modelId="{B8197439-D815-4C43-A899-E3B882B299F1}" type="presParOf" srcId="{1A27EDF4-BB40-4F0F-BEC1-F3D0FAE74268}" destId="{9C1E6891-1E08-48B3-A6BD-B8EB56718AF2}" srcOrd="3" destOrd="0" presId="urn:microsoft.com/office/officeart/2005/8/layout/chevron1"/>
    <dgm:cxn modelId="{959F3BFD-CB00-4859-9CE5-9E522CDF416E}" type="presParOf" srcId="{1A27EDF4-BB40-4F0F-BEC1-F3D0FAE74268}" destId="{76F06CFD-CD3E-4687-9682-9789EB059DE7}" srcOrd="4" destOrd="0" presId="urn:microsoft.com/office/officeart/2005/8/layout/chevron1"/>
    <dgm:cxn modelId="{793BB4E7-0B87-487F-BF53-E04E0179C905}" type="presParOf" srcId="{1A27EDF4-BB40-4F0F-BEC1-F3D0FAE74268}" destId="{1DCEBEC7-8C42-461C-8524-21F605E0A2DD}" srcOrd="5" destOrd="0" presId="urn:microsoft.com/office/officeart/2005/8/layout/chevron1"/>
    <dgm:cxn modelId="{2A102B61-3282-4EAE-940A-EAEECE4B702F}" type="presParOf" srcId="{1A27EDF4-BB40-4F0F-BEC1-F3D0FAE74268}" destId="{3A8303FA-432F-4B5F-8C9B-7C489C8B8B24}"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699D37-106B-45C8-B68D-B02220A2D926}" type="doc">
      <dgm:prSet loTypeId="urn:microsoft.com/office/officeart/2005/8/layout/cycle2" loCatId="cycle" qsTypeId="urn:microsoft.com/office/officeart/2005/8/quickstyle/3d1" qsCatId="3D" csTypeId="urn:microsoft.com/office/officeart/2005/8/colors/accent1_2" csCatId="accent1" phldr="1"/>
      <dgm:spPr/>
      <dgm:t>
        <a:bodyPr/>
        <a:lstStyle/>
        <a:p>
          <a:endParaRPr lang="en-US"/>
        </a:p>
      </dgm:t>
    </dgm:pt>
    <dgm:pt modelId="{2B8B624D-5DD0-445C-A0ED-2DD0C487F4D9}">
      <dgm:prSet phldrT="[Text]" phldr="0"/>
      <dgm:spPr/>
      <dgm:t>
        <a:bodyPr/>
        <a:lstStyle/>
        <a:p>
          <a:pPr rtl="0"/>
          <a:r>
            <a:rPr lang="en-US" b="1" err="1">
              <a:latin typeface="Calibri Light" panose="020F0302020204030204"/>
            </a:rPr>
            <a:t>Partenaires</a:t>
          </a:r>
          <a:r>
            <a:rPr lang="en-US" b="1">
              <a:latin typeface="Calibri Light" panose="020F0302020204030204"/>
            </a:rPr>
            <a:t> du </a:t>
          </a:r>
          <a:r>
            <a:rPr lang="en-US" b="1" err="1">
              <a:latin typeface="Calibri Light" panose="020F0302020204030204"/>
            </a:rPr>
            <a:t>territoire</a:t>
          </a:r>
          <a:endParaRPr lang="en-US" b="1"/>
        </a:p>
      </dgm:t>
    </dgm:pt>
    <dgm:pt modelId="{1ECC8596-FA76-4C7A-9B7E-C5693700F129}" type="parTrans" cxnId="{1706017B-D6B5-407B-931A-625C1C2A2B0B}">
      <dgm:prSet/>
      <dgm:spPr/>
      <dgm:t>
        <a:bodyPr/>
        <a:lstStyle/>
        <a:p>
          <a:endParaRPr lang="en-US"/>
        </a:p>
      </dgm:t>
    </dgm:pt>
    <dgm:pt modelId="{CB119283-136B-46E9-A943-42615E54039B}" type="sibTrans" cxnId="{1706017B-D6B5-407B-931A-625C1C2A2B0B}">
      <dgm:prSet/>
      <dgm:spPr/>
      <dgm:t>
        <a:bodyPr/>
        <a:lstStyle/>
        <a:p>
          <a:endParaRPr lang="en-US"/>
        </a:p>
      </dgm:t>
    </dgm:pt>
    <dgm:pt modelId="{E35DF957-B0B7-4FB9-8A5E-B8DD96AFF95D}">
      <dgm:prSet phldrT="[Text]" phldr="0"/>
      <dgm:spPr/>
      <dgm:t>
        <a:bodyPr/>
        <a:lstStyle/>
        <a:p>
          <a:pPr rtl="0"/>
          <a:r>
            <a:rPr lang="en-US" b="1" err="1">
              <a:latin typeface="Calibri Light" panose="020F0302020204030204"/>
            </a:rPr>
            <a:t>Communauté</a:t>
          </a:r>
          <a:r>
            <a:rPr lang="en-US" b="1">
              <a:latin typeface="Calibri Light" panose="020F0302020204030204"/>
            </a:rPr>
            <a:t> de commune</a:t>
          </a:r>
          <a:endParaRPr lang="en-US" b="1"/>
        </a:p>
      </dgm:t>
    </dgm:pt>
    <dgm:pt modelId="{EC225443-C44A-44C8-A959-416896583ED7}" type="parTrans" cxnId="{14FD476A-AF10-4076-9E97-C3045E81669B}">
      <dgm:prSet/>
      <dgm:spPr/>
      <dgm:t>
        <a:bodyPr/>
        <a:lstStyle/>
        <a:p>
          <a:endParaRPr lang="en-US"/>
        </a:p>
      </dgm:t>
    </dgm:pt>
    <dgm:pt modelId="{989AD395-BA3F-47F0-BAAF-2131B9F4BE47}" type="sibTrans" cxnId="{14FD476A-AF10-4076-9E97-C3045E81669B}">
      <dgm:prSet/>
      <dgm:spPr/>
      <dgm:t>
        <a:bodyPr/>
        <a:lstStyle/>
        <a:p>
          <a:endParaRPr lang="en-US"/>
        </a:p>
      </dgm:t>
    </dgm:pt>
    <dgm:pt modelId="{94299054-1A11-4673-924B-0F97323E7AD3}">
      <dgm:prSet phldrT="[Text]" phldr="0"/>
      <dgm:spPr/>
      <dgm:t>
        <a:bodyPr/>
        <a:lstStyle/>
        <a:p>
          <a:pPr rtl="0"/>
          <a:r>
            <a:rPr lang="en-US" b="1">
              <a:latin typeface="Calibri Light" panose="020F0302020204030204"/>
            </a:rPr>
            <a:t>Associations </a:t>
          </a:r>
          <a:r>
            <a:rPr lang="en-US" b="1" err="1">
              <a:latin typeface="Calibri Light" panose="020F0302020204030204"/>
            </a:rPr>
            <a:t>privées</a:t>
          </a:r>
          <a:endParaRPr lang="en-US" b="1"/>
        </a:p>
      </dgm:t>
    </dgm:pt>
    <dgm:pt modelId="{0968D9B9-0A95-4AF4-9E19-D0429209C02B}" type="parTrans" cxnId="{9A3C1482-0FEA-4110-B069-8D03952BFD04}">
      <dgm:prSet/>
      <dgm:spPr/>
      <dgm:t>
        <a:bodyPr/>
        <a:lstStyle/>
        <a:p>
          <a:endParaRPr lang="en-US"/>
        </a:p>
      </dgm:t>
    </dgm:pt>
    <dgm:pt modelId="{5436AB69-A220-45B0-B3A8-24E3D360A25C}" type="sibTrans" cxnId="{9A3C1482-0FEA-4110-B069-8D03952BFD04}">
      <dgm:prSet/>
      <dgm:spPr/>
      <dgm:t>
        <a:bodyPr/>
        <a:lstStyle/>
        <a:p>
          <a:endParaRPr lang="en-US"/>
        </a:p>
      </dgm:t>
    </dgm:pt>
    <dgm:pt modelId="{7EFB0720-6363-40E0-BC08-0FFC8DB2B7A4}">
      <dgm:prSet phldrT="[Text]"/>
      <dgm:spPr/>
      <dgm:t>
        <a:bodyPr/>
        <a:lstStyle/>
        <a:p>
          <a:pPr rtl="0"/>
          <a:r>
            <a:rPr lang="en-US" b="1">
              <a:latin typeface="Calibri Light" panose="020F0302020204030204"/>
            </a:rPr>
            <a:t>Associations </a:t>
          </a:r>
          <a:r>
            <a:rPr lang="en-US" b="1" err="1">
              <a:latin typeface="Calibri Light" panose="020F0302020204030204"/>
            </a:rPr>
            <a:t>tutélaires</a:t>
          </a:r>
          <a:endParaRPr lang="en-US" b="1"/>
        </a:p>
      </dgm:t>
    </dgm:pt>
    <dgm:pt modelId="{04EA8CE5-D279-41EE-AE8C-7322B686E887}" type="parTrans" cxnId="{7EE0E98F-5FE9-4F34-9CB7-AA1EE435425C}">
      <dgm:prSet/>
      <dgm:spPr/>
      <dgm:t>
        <a:bodyPr/>
        <a:lstStyle/>
        <a:p>
          <a:endParaRPr lang="en-US"/>
        </a:p>
      </dgm:t>
    </dgm:pt>
    <dgm:pt modelId="{73A4EDC1-0029-42BB-9FF3-6ECC537C8548}" type="sibTrans" cxnId="{7EE0E98F-5FE9-4F34-9CB7-AA1EE435425C}">
      <dgm:prSet/>
      <dgm:spPr/>
      <dgm:t>
        <a:bodyPr/>
        <a:lstStyle/>
        <a:p>
          <a:endParaRPr lang="en-US"/>
        </a:p>
      </dgm:t>
    </dgm:pt>
    <dgm:pt modelId="{76EAF2AC-5C1C-459E-BA6C-1347ADD5D0BA}">
      <dgm:prSet phldrT="[Text]" phldr="0"/>
      <dgm:spPr/>
      <dgm:t>
        <a:bodyPr/>
        <a:lstStyle/>
        <a:p>
          <a:pPr rtl="0"/>
          <a:r>
            <a:rPr lang="en-US" b="1">
              <a:latin typeface="Calibri Light" panose="020F0302020204030204"/>
            </a:rPr>
            <a:t>Entourage : </a:t>
          </a:r>
          <a:r>
            <a:rPr lang="en-US" b="1" err="1">
              <a:latin typeface="Calibri Light" panose="020F0302020204030204"/>
            </a:rPr>
            <a:t>famille</a:t>
          </a:r>
          <a:r>
            <a:rPr lang="en-US" b="1">
              <a:latin typeface="Calibri Light" panose="020F0302020204030204"/>
            </a:rPr>
            <a:t>, aidants, </a:t>
          </a:r>
          <a:r>
            <a:rPr lang="en-US" b="1" err="1">
              <a:latin typeface="Calibri Light" panose="020F0302020204030204"/>
            </a:rPr>
            <a:t>collègues</a:t>
          </a:r>
          <a:endParaRPr lang="en-US" b="1"/>
        </a:p>
      </dgm:t>
    </dgm:pt>
    <dgm:pt modelId="{21762D1E-5569-4462-A487-9FFE8A5437EC}" type="parTrans" cxnId="{7F9C11B8-BD9C-4BC6-9698-EBA5BF6D155F}">
      <dgm:prSet/>
      <dgm:spPr/>
      <dgm:t>
        <a:bodyPr/>
        <a:lstStyle/>
        <a:p>
          <a:endParaRPr lang="en-US"/>
        </a:p>
      </dgm:t>
    </dgm:pt>
    <dgm:pt modelId="{0A5F019B-4ADE-4462-99D6-10D082F81DDB}" type="sibTrans" cxnId="{7F9C11B8-BD9C-4BC6-9698-EBA5BF6D155F}">
      <dgm:prSet/>
      <dgm:spPr/>
      <dgm:t>
        <a:bodyPr/>
        <a:lstStyle/>
        <a:p>
          <a:endParaRPr lang="en-US"/>
        </a:p>
      </dgm:t>
    </dgm:pt>
    <dgm:pt modelId="{D28E3A40-EF9E-4B62-9696-FD1BA86F83EB}">
      <dgm:prSet phldr="0"/>
      <dgm:spPr/>
      <dgm:t>
        <a:bodyPr/>
        <a:lstStyle/>
        <a:p>
          <a:pPr rtl="0"/>
          <a:r>
            <a:rPr lang="en-US" b="1">
              <a:latin typeface="Calibri Light" panose="020F0302020204030204"/>
            </a:rPr>
            <a:t>Structures médico sociales</a:t>
          </a:r>
        </a:p>
      </dgm:t>
    </dgm:pt>
    <dgm:pt modelId="{C525C273-0DAB-4754-A3EE-6E4A3C23B00B}" type="parTrans" cxnId="{2D13073E-BEDC-4739-8031-D540D7D4135B}">
      <dgm:prSet/>
      <dgm:spPr/>
    </dgm:pt>
    <dgm:pt modelId="{FB047DCD-28C0-4C42-BD4B-5E7FDC95B385}" type="sibTrans" cxnId="{2D13073E-BEDC-4739-8031-D540D7D4135B}">
      <dgm:prSet/>
      <dgm:spPr/>
      <dgm:t>
        <a:bodyPr/>
        <a:lstStyle/>
        <a:p>
          <a:endParaRPr lang="en-US"/>
        </a:p>
      </dgm:t>
    </dgm:pt>
    <dgm:pt modelId="{B486C8EF-1C48-4589-A206-ABEC72B0E477}" type="pres">
      <dgm:prSet presAssocID="{1C699D37-106B-45C8-B68D-B02220A2D926}" presName="cycle" presStyleCnt="0">
        <dgm:presLayoutVars>
          <dgm:dir/>
          <dgm:resizeHandles val="exact"/>
        </dgm:presLayoutVars>
      </dgm:prSet>
      <dgm:spPr/>
      <dgm:t>
        <a:bodyPr/>
        <a:lstStyle/>
        <a:p>
          <a:endParaRPr lang="fr-FR"/>
        </a:p>
      </dgm:t>
    </dgm:pt>
    <dgm:pt modelId="{B780E1C4-2D95-475D-9AAD-B1D21F53D10E}" type="pres">
      <dgm:prSet presAssocID="{2B8B624D-5DD0-445C-A0ED-2DD0C487F4D9}" presName="node" presStyleLbl="node1" presStyleIdx="0" presStyleCnt="6">
        <dgm:presLayoutVars>
          <dgm:bulletEnabled val="1"/>
        </dgm:presLayoutVars>
      </dgm:prSet>
      <dgm:spPr/>
      <dgm:t>
        <a:bodyPr/>
        <a:lstStyle/>
        <a:p>
          <a:endParaRPr lang="fr-FR"/>
        </a:p>
      </dgm:t>
    </dgm:pt>
    <dgm:pt modelId="{5BB4D88E-53BD-49AA-B88F-4CAB6033EEEB}" type="pres">
      <dgm:prSet presAssocID="{CB119283-136B-46E9-A943-42615E54039B}" presName="sibTrans" presStyleLbl="sibTrans2D1" presStyleIdx="0" presStyleCnt="6"/>
      <dgm:spPr/>
      <dgm:t>
        <a:bodyPr/>
        <a:lstStyle/>
        <a:p>
          <a:endParaRPr lang="fr-FR"/>
        </a:p>
      </dgm:t>
    </dgm:pt>
    <dgm:pt modelId="{A030FBF2-0726-48F8-B5FD-D91A1944D0FA}" type="pres">
      <dgm:prSet presAssocID="{CB119283-136B-46E9-A943-42615E54039B}" presName="connectorText" presStyleLbl="sibTrans2D1" presStyleIdx="0" presStyleCnt="6"/>
      <dgm:spPr/>
      <dgm:t>
        <a:bodyPr/>
        <a:lstStyle/>
        <a:p>
          <a:endParaRPr lang="fr-FR"/>
        </a:p>
      </dgm:t>
    </dgm:pt>
    <dgm:pt modelId="{9C602204-DBEB-4409-913E-878EB0B167DE}" type="pres">
      <dgm:prSet presAssocID="{E35DF957-B0B7-4FB9-8A5E-B8DD96AFF95D}" presName="node" presStyleLbl="node1" presStyleIdx="1" presStyleCnt="6">
        <dgm:presLayoutVars>
          <dgm:bulletEnabled val="1"/>
        </dgm:presLayoutVars>
      </dgm:prSet>
      <dgm:spPr/>
      <dgm:t>
        <a:bodyPr/>
        <a:lstStyle/>
        <a:p>
          <a:endParaRPr lang="fr-FR"/>
        </a:p>
      </dgm:t>
    </dgm:pt>
    <dgm:pt modelId="{63DCDFE6-ACDB-4622-937B-DDD010D28358}" type="pres">
      <dgm:prSet presAssocID="{989AD395-BA3F-47F0-BAAF-2131B9F4BE47}" presName="sibTrans" presStyleLbl="sibTrans2D1" presStyleIdx="1" presStyleCnt="6"/>
      <dgm:spPr/>
      <dgm:t>
        <a:bodyPr/>
        <a:lstStyle/>
        <a:p>
          <a:endParaRPr lang="fr-FR"/>
        </a:p>
      </dgm:t>
    </dgm:pt>
    <dgm:pt modelId="{C7658DA7-5149-41A5-A2D5-87EADE449147}" type="pres">
      <dgm:prSet presAssocID="{989AD395-BA3F-47F0-BAAF-2131B9F4BE47}" presName="connectorText" presStyleLbl="sibTrans2D1" presStyleIdx="1" presStyleCnt="6"/>
      <dgm:spPr/>
      <dgm:t>
        <a:bodyPr/>
        <a:lstStyle/>
        <a:p>
          <a:endParaRPr lang="fr-FR"/>
        </a:p>
      </dgm:t>
    </dgm:pt>
    <dgm:pt modelId="{7DE0199A-FE3A-4ACB-8F34-2118B6C5C2A1}" type="pres">
      <dgm:prSet presAssocID="{94299054-1A11-4673-924B-0F97323E7AD3}" presName="node" presStyleLbl="node1" presStyleIdx="2" presStyleCnt="6">
        <dgm:presLayoutVars>
          <dgm:bulletEnabled val="1"/>
        </dgm:presLayoutVars>
      </dgm:prSet>
      <dgm:spPr/>
      <dgm:t>
        <a:bodyPr/>
        <a:lstStyle/>
        <a:p>
          <a:endParaRPr lang="fr-FR"/>
        </a:p>
      </dgm:t>
    </dgm:pt>
    <dgm:pt modelId="{AF018B1F-AE42-45DE-9FFF-9C5E98C9F254}" type="pres">
      <dgm:prSet presAssocID="{5436AB69-A220-45B0-B3A8-24E3D360A25C}" presName="sibTrans" presStyleLbl="sibTrans2D1" presStyleIdx="2" presStyleCnt="6"/>
      <dgm:spPr/>
      <dgm:t>
        <a:bodyPr/>
        <a:lstStyle/>
        <a:p>
          <a:endParaRPr lang="fr-FR"/>
        </a:p>
      </dgm:t>
    </dgm:pt>
    <dgm:pt modelId="{9ACE07E2-EBA7-4CD0-B483-37529AEB2199}" type="pres">
      <dgm:prSet presAssocID="{5436AB69-A220-45B0-B3A8-24E3D360A25C}" presName="connectorText" presStyleLbl="sibTrans2D1" presStyleIdx="2" presStyleCnt="6"/>
      <dgm:spPr/>
      <dgm:t>
        <a:bodyPr/>
        <a:lstStyle/>
        <a:p>
          <a:endParaRPr lang="fr-FR"/>
        </a:p>
      </dgm:t>
    </dgm:pt>
    <dgm:pt modelId="{6B00ACB8-C726-4D6F-AB3C-31A027F6196C}" type="pres">
      <dgm:prSet presAssocID="{7EFB0720-6363-40E0-BC08-0FFC8DB2B7A4}" presName="node" presStyleLbl="node1" presStyleIdx="3" presStyleCnt="6">
        <dgm:presLayoutVars>
          <dgm:bulletEnabled val="1"/>
        </dgm:presLayoutVars>
      </dgm:prSet>
      <dgm:spPr/>
      <dgm:t>
        <a:bodyPr/>
        <a:lstStyle/>
        <a:p>
          <a:endParaRPr lang="fr-FR"/>
        </a:p>
      </dgm:t>
    </dgm:pt>
    <dgm:pt modelId="{A3A2D4BC-8941-42A0-9C08-5118949F5C3A}" type="pres">
      <dgm:prSet presAssocID="{73A4EDC1-0029-42BB-9FF3-6ECC537C8548}" presName="sibTrans" presStyleLbl="sibTrans2D1" presStyleIdx="3" presStyleCnt="6"/>
      <dgm:spPr/>
      <dgm:t>
        <a:bodyPr/>
        <a:lstStyle/>
        <a:p>
          <a:endParaRPr lang="fr-FR"/>
        </a:p>
      </dgm:t>
    </dgm:pt>
    <dgm:pt modelId="{062BDD68-E908-4908-8F79-16B267F74A04}" type="pres">
      <dgm:prSet presAssocID="{73A4EDC1-0029-42BB-9FF3-6ECC537C8548}" presName="connectorText" presStyleLbl="sibTrans2D1" presStyleIdx="3" presStyleCnt="6"/>
      <dgm:spPr/>
      <dgm:t>
        <a:bodyPr/>
        <a:lstStyle/>
        <a:p>
          <a:endParaRPr lang="fr-FR"/>
        </a:p>
      </dgm:t>
    </dgm:pt>
    <dgm:pt modelId="{CA80C4A1-3C43-4A08-AFAC-596AAE9DC8ED}" type="pres">
      <dgm:prSet presAssocID="{76EAF2AC-5C1C-459E-BA6C-1347ADD5D0BA}" presName="node" presStyleLbl="node1" presStyleIdx="4" presStyleCnt="6">
        <dgm:presLayoutVars>
          <dgm:bulletEnabled val="1"/>
        </dgm:presLayoutVars>
      </dgm:prSet>
      <dgm:spPr/>
      <dgm:t>
        <a:bodyPr/>
        <a:lstStyle/>
        <a:p>
          <a:endParaRPr lang="fr-FR"/>
        </a:p>
      </dgm:t>
    </dgm:pt>
    <dgm:pt modelId="{E25E7612-6810-4548-B03E-96533A0E80B6}" type="pres">
      <dgm:prSet presAssocID="{0A5F019B-4ADE-4462-99D6-10D082F81DDB}" presName="sibTrans" presStyleLbl="sibTrans2D1" presStyleIdx="4" presStyleCnt="6"/>
      <dgm:spPr/>
      <dgm:t>
        <a:bodyPr/>
        <a:lstStyle/>
        <a:p>
          <a:endParaRPr lang="fr-FR"/>
        </a:p>
      </dgm:t>
    </dgm:pt>
    <dgm:pt modelId="{6B59A6A4-DADB-4C82-8DA0-830FE4B31F78}" type="pres">
      <dgm:prSet presAssocID="{0A5F019B-4ADE-4462-99D6-10D082F81DDB}" presName="connectorText" presStyleLbl="sibTrans2D1" presStyleIdx="4" presStyleCnt="6"/>
      <dgm:spPr/>
      <dgm:t>
        <a:bodyPr/>
        <a:lstStyle/>
        <a:p>
          <a:endParaRPr lang="fr-FR"/>
        </a:p>
      </dgm:t>
    </dgm:pt>
    <dgm:pt modelId="{53BFDB56-86B7-4960-8155-F23B28B73121}" type="pres">
      <dgm:prSet presAssocID="{D28E3A40-EF9E-4B62-9696-FD1BA86F83EB}" presName="node" presStyleLbl="node1" presStyleIdx="5" presStyleCnt="6">
        <dgm:presLayoutVars>
          <dgm:bulletEnabled val="1"/>
        </dgm:presLayoutVars>
      </dgm:prSet>
      <dgm:spPr/>
      <dgm:t>
        <a:bodyPr/>
        <a:lstStyle/>
        <a:p>
          <a:endParaRPr lang="fr-FR"/>
        </a:p>
      </dgm:t>
    </dgm:pt>
    <dgm:pt modelId="{2D427633-04D3-468B-9F16-2BE5DD3A381A}" type="pres">
      <dgm:prSet presAssocID="{FB047DCD-28C0-4C42-BD4B-5E7FDC95B385}" presName="sibTrans" presStyleLbl="sibTrans2D1" presStyleIdx="5" presStyleCnt="6"/>
      <dgm:spPr/>
      <dgm:t>
        <a:bodyPr/>
        <a:lstStyle/>
        <a:p>
          <a:endParaRPr lang="fr-FR"/>
        </a:p>
      </dgm:t>
    </dgm:pt>
    <dgm:pt modelId="{C4F4ABA2-D311-4A5E-B0D1-5AA99C00C50C}" type="pres">
      <dgm:prSet presAssocID="{FB047DCD-28C0-4C42-BD4B-5E7FDC95B385}" presName="connectorText" presStyleLbl="sibTrans2D1" presStyleIdx="5" presStyleCnt="6"/>
      <dgm:spPr/>
      <dgm:t>
        <a:bodyPr/>
        <a:lstStyle/>
        <a:p>
          <a:endParaRPr lang="fr-FR"/>
        </a:p>
      </dgm:t>
    </dgm:pt>
  </dgm:ptLst>
  <dgm:cxnLst>
    <dgm:cxn modelId="{9A3C1482-0FEA-4110-B069-8D03952BFD04}" srcId="{1C699D37-106B-45C8-B68D-B02220A2D926}" destId="{94299054-1A11-4673-924B-0F97323E7AD3}" srcOrd="2" destOrd="0" parTransId="{0968D9B9-0A95-4AF4-9E19-D0429209C02B}" sibTransId="{5436AB69-A220-45B0-B3A8-24E3D360A25C}"/>
    <dgm:cxn modelId="{3B20F9C7-6860-4F39-86CE-7FC67F312E30}" type="presOf" srcId="{94299054-1A11-4673-924B-0F97323E7AD3}" destId="{7DE0199A-FE3A-4ACB-8F34-2118B6C5C2A1}" srcOrd="0" destOrd="0" presId="urn:microsoft.com/office/officeart/2005/8/layout/cycle2"/>
    <dgm:cxn modelId="{1706017B-D6B5-407B-931A-625C1C2A2B0B}" srcId="{1C699D37-106B-45C8-B68D-B02220A2D926}" destId="{2B8B624D-5DD0-445C-A0ED-2DD0C487F4D9}" srcOrd="0" destOrd="0" parTransId="{1ECC8596-FA76-4C7A-9B7E-C5693700F129}" sibTransId="{CB119283-136B-46E9-A943-42615E54039B}"/>
    <dgm:cxn modelId="{F92EB1E9-CFFC-47EA-9088-EA97E4965A97}" type="presOf" srcId="{1C699D37-106B-45C8-B68D-B02220A2D926}" destId="{B486C8EF-1C48-4589-A206-ABEC72B0E477}" srcOrd="0" destOrd="0" presId="urn:microsoft.com/office/officeart/2005/8/layout/cycle2"/>
    <dgm:cxn modelId="{236EA0FE-7B15-4867-BB7F-EE24E82B76C7}" type="presOf" srcId="{73A4EDC1-0029-42BB-9FF3-6ECC537C8548}" destId="{062BDD68-E908-4908-8F79-16B267F74A04}" srcOrd="1" destOrd="0" presId="urn:microsoft.com/office/officeart/2005/8/layout/cycle2"/>
    <dgm:cxn modelId="{F10A03B8-BE98-40CF-8A2E-8232D5973F6D}" type="presOf" srcId="{989AD395-BA3F-47F0-BAAF-2131B9F4BE47}" destId="{63DCDFE6-ACDB-4622-937B-DDD010D28358}" srcOrd="0" destOrd="0" presId="urn:microsoft.com/office/officeart/2005/8/layout/cycle2"/>
    <dgm:cxn modelId="{FFCF734F-4303-477D-8C08-01515E9F4744}" type="presOf" srcId="{CB119283-136B-46E9-A943-42615E54039B}" destId="{5BB4D88E-53BD-49AA-B88F-4CAB6033EEEB}" srcOrd="0" destOrd="0" presId="urn:microsoft.com/office/officeart/2005/8/layout/cycle2"/>
    <dgm:cxn modelId="{1601ED3A-2A24-4A76-9B60-BEF41A359D81}" type="presOf" srcId="{FB047DCD-28C0-4C42-BD4B-5E7FDC95B385}" destId="{C4F4ABA2-D311-4A5E-B0D1-5AA99C00C50C}" srcOrd="1" destOrd="0" presId="urn:microsoft.com/office/officeart/2005/8/layout/cycle2"/>
    <dgm:cxn modelId="{74291403-25E5-4774-89F3-950C1559AEA7}" type="presOf" srcId="{989AD395-BA3F-47F0-BAAF-2131B9F4BE47}" destId="{C7658DA7-5149-41A5-A2D5-87EADE449147}" srcOrd="1" destOrd="0" presId="urn:microsoft.com/office/officeart/2005/8/layout/cycle2"/>
    <dgm:cxn modelId="{53C6BEE1-5B12-44EC-82F7-7FBDA5E44334}" type="presOf" srcId="{5436AB69-A220-45B0-B3A8-24E3D360A25C}" destId="{AF018B1F-AE42-45DE-9FFF-9C5E98C9F254}" srcOrd="0" destOrd="0" presId="urn:microsoft.com/office/officeart/2005/8/layout/cycle2"/>
    <dgm:cxn modelId="{7F9C11B8-BD9C-4BC6-9698-EBA5BF6D155F}" srcId="{1C699D37-106B-45C8-B68D-B02220A2D926}" destId="{76EAF2AC-5C1C-459E-BA6C-1347ADD5D0BA}" srcOrd="4" destOrd="0" parTransId="{21762D1E-5569-4462-A487-9FFE8A5437EC}" sibTransId="{0A5F019B-4ADE-4462-99D6-10D082F81DDB}"/>
    <dgm:cxn modelId="{D12459D9-EF9A-4A44-8CCE-1C8A52CB0BAB}" type="presOf" srcId="{FB047DCD-28C0-4C42-BD4B-5E7FDC95B385}" destId="{2D427633-04D3-468B-9F16-2BE5DD3A381A}" srcOrd="0" destOrd="0" presId="urn:microsoft.com/office/officeart/2005/8/layout/cycle2"/>
    <dgm:cxn modelId="{8D1D87E1-9700-47F0-AC93-FE1584388006}" type="presOf" srcId="{5436AB69-A220-45B0-B3A8-24E3D360A25C}" destId="{9ACE07E2-EBA7-4CD0-B483-37529AEB2199}" srcOrd="1" destOrd="0" presId="urn:microsoft.com/office/officeart/2005/8/layout/cycle2"/>
    <dgm:cxn modelId="{A0C11EC9-C09A-433B-868B-DC57D3F03407}" type="presOf" srcId="{0A5F019B-4ADE-4462-99D6-10D082F81DDB}" destId="{6B59A6A4-DADB-4C82-8DA0-830FE4B31F78}" srcOrd="1" destOrd="0" presId="urn:microsoft.com/office/officeart/2005/8/layout/cycle2"/>
    <dgm:cxn modelId="{2D13073E-BEDC-4739-8031-D540D7D4135B}" srcId="{1C699D37-106B-45C8-B68D-B02220A2D926}" destId="{D28E3A40-EF9E-4B62-9696-FD1BA86F83EB}" srcOrd="5" destOrd="0" parTransId="{C525C273-0DAB-4754-A3EE-6E4A3C23B00B}" sibTransId="{FB047DCD-28C0-4C42-BD4B-5E7FDC95B385}"/>
    <dgm:cxn modelId="{08E4E4C1-B1A8-4BA9-B4C6-6B1B9D682D6A}" type="presOf" srcId="{0A5F019B-4ADE-4462-99D6-10D082F81DDB}" destId="{E25E7612-6810-4548-B03E-96533A0E80B6}" srcOrd="0" destOrd="0" presId="urn:microsoft.com/office/officeart/2005/8/layout/cycle2"/>
    <dgm:cxn modelId="{D1695CAE-B96D-4F4A-8879-BAD835D59ED6}" type="presOf" srcId="{CB119283-136B-46E9-A943-42615E54039B}" destId="{A030FBF2-0726-48F8-B5FD-D91A1944D0FA}" srcOrd="1" destOrd="0" presId="urn:microsoft.com/office/officeart/2005/8/layout/cycle2"/>
    <dgm:cxn modelId="{431A7D6E-13FB-4DD9-AEAC-925E470CC582}" type="presOf" srcId="{2B8B624D-5DD0-445C-A0ED-2DD0C487F4D9}" destId="{B780E1C4-2D95-475D-9AAD-B1D21F53D10E}" srcOrd="0" destOrd="0" presId="urn:microsoft.com/office/officeart/2005/8/layout/cycle2"/>
    <dgm:cxn modelId="{63B916D6-6D27-477E-8121-99018F49AB9E}" type="presOf" srcId="{E35DF957-B0B7-4FB9-8A5E-B8DD96AFF95D}" destId="{9C602204-DBEB-4409-913E-878EB0B167DE}" srcOrd="0" destOrd="0" presId="urn:microsoft.com/office/officeart/2005/8/layout/cycle2"/>
    <dgm:cxn modelId="{EA2F8DEC-4228-4437-B255-208081015777}" type="presOf" srcId="{D28E3A40-EF9E-4B62-9696-FD1BA86F83EB}" destId="{53BFDB56-86B7-4960-8155-F23B28B73121}" srcOrd="0" destOrd="0" presId="urn:microsoft.com/office/officeart/2005/8/layout/cycle2"/>
    <dgm:cxn modelId="{CCDDEDE3-8B88-4AD6-B84E-0AA7123E4637}" type="presOf" srcId="{73A4EDC1-0029-42BB-9FF3-6ECC537C8548}" destId="{A3A2D4BC-8941-42A0-9C08-5118949F5C3A}" srcOrd="0" destOrd="0" presId="urn:microsoft.com/office/officeart/2005/8/layout/cycle2"/>
    <dgm:cxn modelId="{7EE0E98F-5FE9-4F34-9CB7-AA1EE435425C}" srcId="{1C699D37-106B-45C8-B68D-B02220A2D926}" destId="{7EFB0720-6363-40E0-BC08-0FFC8DB2B7A4}" srcOrd="3" destOrd="0" parTransId="{04EA8CE5-D279-41EE-AE8C-7322B686E887}" sibTransId="{73A4EDC1-0029-42BB-9FF3-6ECC537C8548}"/>
    <dgm:cxn modelId="{0F0E0FAF-CB78-4FEA-A34A-C82069B12FC1}" type="presOf" srcId="{7EFB0720-6363-40E0-BC08-0FFC8DB2B7A4}" destId="{6B00ACB8-C726-4D6F-AB3C-31A027F6196C}" srcOrd="0" destOrd="0" presId="urn:microsoft.com/office/officeart/2005/8/layout/cycle2"/>
    <dgm:cxn modelId="{8C568EC3-93C3-4C61-8A88-D53C43052F70}" type="presOf" srcId="{76EAF2AC-5C1C-459E-BA6C-1347ADD5D0BA}" destId="{CA80C4A1-3C43-4A08-AFAC-596AAE9DC8ED}" srcOrd="0" destOrd="0" presId="urn:microsoft.com/office/officeart/2005/8/layout/cycle2"/>
    <dgm:cxn modelId="{14FD476A-AF10-4076-9E97-C3045E81669B}" srcId="{1C699D37-106B-45C8-B68D-B02220A2D926}" destId="{E35DF957-B0B7-4FB9-8A5E-B8DD96AFF95D}" srcOrd="1" destOrd="0" parTransId="{EC225443-C44A-44C8-A959-416896583ED7}" sibTransId="{989AD395-BA3F-47F0-BAAF-2131B9F4BE47}"/>
    <dgm:cxn modelId="{1B0F120B-DD61-4504-B5F2-79BD92C7D720}" type="presParOf" srcId="{B486C8EF-1C48-4589-A206-ABEC72B0E477}" destId="{B780E1C4-2D95-475D-9AAD-B1D21F53D10E}" srcOrd="0" destOrd="0" presId="urn:microsoft.com/office/officeart/2005/8/layout/cycle2"/>
    <dgm:cxn modelId="{5ECC49EA-B2F1-48FB-BEB0-8D833EDD920F}" type="presParOf" srcId="{B486C8EF-1C48-4589-A206-ABEC72B0E477}" destId="{5BB4D88E-53BD-49AA-B88F-4CAB6033EEEB}" srcOrd="1" destOrd="0" presId="urn:microsoft.com/office/officeart/2005/8/layout/cycle2"/>
    <dgm:cxn modelId="{A5FCB795-7E09-4999-9557-BC63207B2946}" type="presParOf" srcId="{5BB4D88E-53BD-49AA-B88F-4CAB6033EEEB}" destId="{A030FBF2-0726-48F8-B5FD-D91A1944D0FA}" srcOrd="0" destOrd="0" presId="urn:microsoft.com/office/officeart/2005/8/layout/cycle2"/>
    <dgm:cxn modelId="{87B66DCB-56C7-4C90-AEE7-ED3DDBA103D3}" type="presParOf" srcId="{B486C8EF-1C48-4589-A206-ABEC72B0E477}" destId="{9C602204-DBEB-4409-913E-878EB0B167DE}" srcOrd="2" destOrd="0" presId="urn:microsoft.com/office/officeart/2005/8/layout/cycle2"/>
    <dgm:cxn modelId="{9F839AB1-64F3-41BD-95F9-687918D271E6}" type="presParOf" srcId="{B486C8EF-1C48-4589-A206-ABEC72B0E477}" destId="{63DCDFE6-ACDB-4622-937B-DDD010D28358}" srcOrd="3" destOrd="0" presId="urn:microsoft.com/office/officeart/2005/8/layout/cycle2"/>
    <dgm:cxn modelId="{5E13932B-4BD0-4478-9DB8-F6A652AA0390}" type="presParOf" srcId="{63DCDFE6-ACDB-4622-937B-DDD010D28358}" destId="{C7658DA7-5149-41A5-A2D5-87EADE449147}" srcOrd="0" destOrd="0" presId="urn:microsoft.com/office/officeart/2005/8/layout/cycle2"/>
    <dgm:cxn modelId="{3B055BFE-6D12-45B3-8D62-75C21A1C6131}" type="presParOf" srcId="{B486C8EF-1C48-4589-A206-ABEC72B0E477}" destId="{7DE0199A-FE3A-4ACB-8F34-2118B6C5C2A1}" srcOrd="4" destOrd="0" presId="urn:microsoft.com/office/officeart/2005/8/layout/cycle2"/>
    <dgm:cxn modelId="{7964B5D1-255D-4499-B131-F19430B5CBBA}" type="presParOf" srcId="{B486C8EF-1C48-4589-A206-ABEC72B0E477}" destId="{AF018B1F-AE42-45DE-9FFF-9C5E98C9F254}" srcOrd="5" destOrd="0" presId="urn:microsoft.com/office/officeart/2005/8/layout/cycle2"/>
    <dgm:cxn modelId="{394E9523-741A-49F7-8EBC-9D6F62B50F32}" type="presParOf" srcId="{AF018B1F-AE42-45DE-9FFF-9C5E98C9F254}" destId="{9ACE07E2-EBA7-4CD0-B483-37529AEB2199}" srcOrd="0" destOrd="0" presId="urn:microsoft.com/office/officeart/2005/8/layout/cycle2"/>
    <dgm:cxn modelId="{F7D700A3-BAF2-44B6-B2D3-B20F35292B4A}" type="presParOf" srcId="{B486C8EF-1C48-4589-A206-ABEC72B0E477}" destId="{6B00ACB8-C726-4D6F-AB3C-31A027F6196C}" srcOrd="6" destOrd="0" presId="urn:microsoft.com/office/officeart/2005/8/layout/cycle2"/>
    <dgm:cxn modelId="{59184430-40A1-4E18-A575-0D01A368B413}" type="presParOf" srcId="{B486C8EF-1C48-4589-A206-ABEC72B0E477}" destId="{A3A2D4BC-8941-42A0-9C08-5118949F5C3A}" srcOrd="7" destOrd="0" presId="urn:microsoft.com/office/officeart/2005/8/layout/cycle2"/>
    <dgm:cxn modelId="{46E821DB-1B93-4BF6-812F-2D229D1440B7}" type="presParOf" srcId="{A3A2D4BC-8941-42A0-9C08-5118949F5C3A}" destId="{062BDD68-E908-4908-8F79-16B267F74A04}" srcOrd="0" destOrd="0" presId="urn:microsoft.com/office/officeart/2005/8/layout/cycle2"/>
    <dgm:cxn modelId="{C36254C3-F9FB-450F-934A-81D2EA90BD74}" type="presParOf" srcId="{B486C8EF-1C48-4589-A206-ABEC72B0E477}" destId="{CA80C4A1-3C43-4A08-AFAC-596AAE9DC8ED}" srcOrd="8" destOrd="0" presId="urn:microsoft.com/office/officeart/2005/8/layout/cycle2"/>
    <dgm:cxn modelId="{4EB8E58A-F774-4423-B7E0-32EFFC56A92C}" type="presParOf" srcId="{B486C8EF-1C48-4589-A206-ABEC72B0E477}" destId="{E25E7612-6810-4548-B03E-96533A0E80B6}" srcOrd="9" destOrd="0" presId="urn:microsoft.com/office/officeart/2005/8/layout/cycle2"/>
    <dgm:cxn modelId="{4DB72AB7-5034-4074-8BA4-B97C7D68B8C6}" type="presParOf" srcId="{E25E7612-6810-4548-B03E-96533A0E80B6}" destId="{6B59A6A4-DADB-4C82-8DA0-830FE4B31F78}" srcOrd="0" destOrd="0" presId="urn:microsoft.com/office/officeart/2005/8/layout/cycle2"/>
    <dgm:cxn modelId="{F6161953-D16D-45CD-B57B-2C8393A934EE}" type="presParOf" srcId="{B486C8EF-1C48-4589-A206-ABEC72B0E477}" destId="{53BFDB56-86B7-4960-8155-F23B28B73121}" srcOrd="10" destOrd="0" presId="urn:microsoft.com/office/officeart/2005/8/layout/cycle2"/>
    <dgm:cxn modelId="{D23A6B16-2054-4328-9FCA-FAE12499AB68}" type="presParOf" srcId="{B486C8EF-1C48-4589-A206-ABEC72B0E477}" destId="{2D427633-04D3-468B-9F16-2BE5DD3A381A}" srcOrd="11" destOrd="0" presId="urn:microsoft.com/office/officeart/2005/8/layout/cycle2"/>
    <dgm:cxn modelId="{849FCC43-F396-46A1-A0CA-1926E028D5E2}" type="presParOf" srcId="{2D427633-04D3-468B-9F16-2BE5DD3A381A}" destId="{C4F4ABA2-D311-4A5E-B0D1-5AA99C00C50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5871DC-73D2-4457-9C5E-7DAE11927EB2}" type="doc">
      <dgm:prSet loTypeId="urn:microsoft.com/office/officeart/2005/8/layout/cycle2" loCatId="cycle" qsTypeId="urn:microsoft.com/office/officeart/2005/8/quickstyle/3d1" qsCatId="3D" csTypeId="urn:microsoft.com/office/officeart/2005/8/colors/accent1_2" csCatId="accent1" phldr="1"/>
      <dgm:spPr/>
      <dgm:t>
        <a:bodyPr/>
        <a:lstStyle/>
        <a:p>
          <a:endParaRPr lang="en-US"/>
        </a:p>
      </dgm:t>
    </dgm:pt>
    <dgm:pt modelId="{67872BF5-2DC4-4D10-A638-70B1C7276171}">
      <dgm:prSet phldrT="[Text]" phldr="0"/>
      <dgm:spPr/>
      <dgm:t>
        <a:bodyPr/>
        <a:lstStyle/>
        <a:p>
          <a:pPr rtl="0"/>
          <a:r>
            <a:rPr lang="en-US" b="1" err="1">
              <a:latin typeface="Calibri Light" panose="020F0302020204030204"/>
            </a:rPr>
            <a:t>Partenaires</a:t>
          </a:r>
          <a:r>
            <a:rPr lang="en-US" b="1">
              <a:latin typeface="Calibri Light" panose="020F0302020204030204"/>
            </a:rPr>
            <a:t> </a:t>
          </a:r>
          <a:r>
            <a:rPr lang="en-US" b="1" err="1">
              <a:latin typeface="Calibri Light" panose="020F0302020204030204"/>
            </a:rPr>
            <a:t>sociaux</a:t>
          </a:r>
          <a:r>
            <a:rPr lang="en-US" b="1">
              <a:latin typeface="Calibri Light" panose="020F0302020204030204"/>
            </a:rPr>
            <a:t> </a:t>
          </a:r>
          <a:endParaRPr lang="en-US" b="1"/>
        </a:p>
      </dgm:t>
    </dgm:pt>
    <dgm:pt modelId="{E6C96A4C-E6BC-4640-BD44-9B9ECD0FE7E6}" type="parTrans" cxnId="{40560308-4A48-48D7-AE24-2A6FDA57DB7F}">
      <dgm:prSet/>
      <dgm:spPr/>
      <dgm:t>
        <a:bodyPr/>
        <a:lstStyle/>
        <a:p>
          <a:endParaRPr lang="en-US"/>
        </a:p>
      </dgm:t>
    </dgm:pt>
    <dgm:pt modelId="{59505E66-2EA1-403F-887D-C644BAB7CCFF}" type="sibTrans" cxnId="{40560308-4A48-48D7-AE24-2A6FDA57DB7F}">
      <dgm:prSet/>
      <dgm:spPr/>
      <dgm:t>
        <a:bodyPr/>
        <a:lstStyle/>
        <a:p>
          <a:endParaRPr lang="en-US"/>
        </a:p>
      </dgm:t>
    </dgm:pt>
    <dgm:pt modelId="{9907A1CA-A749-42D3-A3CA-2C57DA2957ED}">
      <dgm:prSet phldrT="[Text]" phldr="0"/>
      <dgm:spPr/>
      <dgm:t>
        <a:bodyPr/>
        <a:lstStyle/>
        <a:p>
          <a:pPr rtl="0"/>
          <a:r>
            <a:rPr lang="en-US" b="1" err="1">
              <a:latin typeface="Calibri Light" panose="020F0302020204030204"/>
            </a:rPr>
            <a:t>Partenaires</a:t>
          </a:r>
          <a:r>
            <a:rPr lang="en-US" b="1">
              <a:latin typeface="Calibri Light" panose="020F0302020204030204"/>
            </a:rPr>
            <a:t> à </a:t>
          </a:r>
          <a:r>
            <a:rPr lang="en-US" b="1" err="1">
              <a:latin typeface="Calibri Light" panose="020F0302020204030204"/>
            </a:rPr>
            <a:t>l'emploi</a:t>
          </a:r>
          <a:r>
            <a:rPr lang="en-US" b="1">
              <a:latin typeface="Calibri Light" panose="020F0302020204030204"/>
            </a:rPr>
            <a:t> : CAP </a:t>
          </a:r>
          <a:r>
            <a:rPr lang="en-US" b="1" err="1">
              <a:latin typeface="Calibri Light" panose="020F0302020204030204"/>
            </a:rPr>
            <a:t>emploi</a:t>
          </a:r>
          <a:r>
            <a:rPr lang="en-US" b="1">
              <a:latin typeface="Calibri Light" panose="020F0302020204030204"/>
            </a:rPr>
            <a:t>, ESAT...</a:t>
          </a:r>
          <a:endParaRPr lang="en-US" b="1"/>
        </a:p>
      </dgm:t>
    </dgm:pt>
    <dgm:pt modelId="{00B994C8-643D-4326-85BE-19A0B37507E1}" type="parTrans" cxnId="{DD054312-51B8-4D37-A58E-FAD553C05899}">
      <dgm:prSet/>
      <dgm:spPr/>
      <dgm:t>
        <a:bodyPr/>
        <a:lstStyle/>
        <a:p>
          <a:endParaRPr lang="en-US"/>
        </a:p>
      </dgm:t>
    </dgm:pt>
    <dgm:pt modelId="{9D2F1C20-D633-495E-9474-835CECD6D4AC}" type="sibTrans" cxnId="{DD054312-51B8-4D37-A58E-FAD553C05899}">
      <dgm:prSet/>
      <dgm:spPr/>
      <dgm:t>
        <a:bodyPr/>
        <a:lstStyle/>
        <a:p>
          <a:endParaRPr lang="en-US"/>
        </a:p>
      </dgm:t>
    </dgm:pt>
    <dgm:pt modelId="{8D725157-313C-4A6F-9F8E-E4790C126525}">
      <dgm:prSet phldrT="[Text]" phldr="0"/>
      <dgm:spPr/>
      <dgm:t>
        <a:bodyPr/>
        <a:lstStyle/>
        <a:p>
          <a:pPr rtl="0"/>
          <a:r>
            <a:rPr lang="en-US" b="1">
              <a:latin typeface="Calibri Light" panose="020F0302020204030204"/>
            </a:rPr>
            <a:t>Associations tutélaires</a:t>
          </a:r>
          <a:endParaRPr lang="en-US" b="1"/>
        </a:p>
      </dgm:t>
    </dgm:pt>
    <dgm:pt modelId="{3DA8825D-8573-42BD-AECC-0A4FF70A2927}" type="parTrans" cxnId="{22B77219-2B7A-423B-90C6-C2C29968CCEA}">
      <dgm:prSet/>
      <dgm:spPr/>
      <dgm:t>
        <a:bodyPr/>
        <a:lstStyle/>
        <a:p>
          <a:endParaRPr lang="en-US"/>
        </a:p>
      </dgm:t>
    </dgm:pt>
    <dgm:pt modelId="{3A436A21-20FF-493C-8C97-8F04592FE5D3}" type="sibTrans" cxnId="{22B77219-2B7A-423B-90C6-C2C29968CCEA}">
      <dgm:prSet/>
      <dgm:spPr/>
      <dgm:t>
        <a:bodyPr/>
        <a:lstStyle/>
        <a:p>
          <a:endParaRPr lang="en-US"/>
        </a:p>
      </dgm:t>
    </dgm:pt>
    <dgm:pt modelId="{E7911CF0-C7D9-44F6-A72E-E94FEF6C0BE4}">
      <dgm:prSet phldrT="[Text]" phldr="0"/>
      <dgm:spPr/>
      <dgm:t>
        <a:bodyPr/>
        <a:lstStyle/>
        <a:p>
          <a:pPr rtl="0"/>
          <a:r>
            <a:rPr lang="en-US" b="1" err="1">
              <a:latin typeface="Calibri Light" panose="020F0302020204030204"/>
            </a:rPr>
            <a:t>Partenaires</a:t>
          </a:r>
          <a:r>
            <a:rPr lang="en-US" b="1">
              <a:latin typeface="Calibri Light" panose="020F0302020204030204"/>
            </a:rPr>
            <a:t> du </a:t>
          </a:r>
          <a:r>
            <a:rPr lang="en-US" b="1" err="1">
              <a:latin typeface="Calibri Light" panose="020F0302020204030204"/>
            </a:rPr>
            <a:t>territoires</a:t>
          </a:r>
          <a:r>
            <a:rPr lang="en-US" b="1">
              <a:latin typeface="Calibri Light" panose="020F0302020204030204"/>
            </a:rPr>
            <a:t> </a:t>
          </a:r>
          <a:endParaRPr lang="en-US" b="1"/>
        </a:p>
      </dgm:t>
    </dgm:pt>
    <dgm:pt modelId="{32B0A4D1-8BED-4F6F-B02E-E25927F26FF0}" type="parTrans" cxnId="{171DCB4D-0957-4F78-97DF-24E41490485C}">
      <dgm:prSet/>
      <dgm:spPr/>
      <dgm:t>
        <a:bodyPr/>
        <a:lstStyle/>
        <a:p>
          <a:endParaRPr lang="en-US"/>
        </a:p>
      </dgm:t>
    </dgm:pt>
    <dgm:pt modelId="{A539348F-58D7-4DC0-9BD1-B258A060E9A5}" type="sibTrans" cxnId="{171DCB4D-0957-4F78-97DF-24E41490485C}">
      <dgm:prSet/>
      <dgm:spPr/>
      <dgm:t>
        <a:bodyPr/>
        <a:lstStyle/>
        <a:p>
          <a:endParaRPr lang="en-US"/>
        </a:p>
      </dgm:t>
    </dgm:pt>
    <dgm:pt modelId="{27F369A9-ED18-4BF9-A2EF-C617196FB8A0}">
      <dgm:prSet phldrT="[Text]" phldr="0"/>
      <dgm:spPr/>
      <dgm:t>
        <a:bodyPr/>
        <a:lstStyle/>
        <a:p>
          <a:pPr rtl="0"/>
          <a:r>
            <a:rPr lang="en-US" b="1">
              <a:latin typeface="Calibri Light" panose="020F0302020204030204"/>
            </a:rPr>
            <a:t>Associations </a:t>
          </a:r>
          <a:r>
            <a:rPr lang="en-US" b="1" err="1">
              <a:latin typeface="Calibri Light" panose="020F0302020204030204"/>
            </a:rPr>
            <a:t>privées</a:t>
          </a:r>
          <a:endParaRPr lang="en-US" b="1"/>
        </a:p>
      </dgm:t>
    </dgm:pt>
    <dgm:pt modelId="{E7C316DE-2E64-440B-B69E-0F18AD1E8A29}" type="parTrans" cxnId="{7C5B787D-1AC1-4230-B38C-0D3D6B67129E}">
      <dgm:prSet/>
      <dgm:spPr/>
      <dgm:t>
        <a:bodyPr/>
        <a:lstStyle/>
        <a:p>
          <a:endParaRPr lang="en-US"/>
        </a:p>
      </dgm:t>
    </dgm:pt>
    <dgm:pt modelId="{A4BA058A-67E4-47B0-9811-5D467D113FE7}" type="sibTrans" cxnId="{7C5B787D-1AC1-4230-B38C-0D3D6B67129E}">
      <dgm:prSet/>
      <dgm:spPr/>
      <dgm:t>
        <a:bodyPr/>
        <a:lstStyle/>
        <a:p>
          <a:endParaRPr lang="en-US"/>
        </a:p>
      </dgm:t>
    </dgm:pt>
    <dgm:pt modelId="{F94D0F31-26B1-4AAF-BFD3-9D5CF395EE83}">
      <dgm:prSet phldr="0"/>
      <dgm:spPr/>
      <dgm:t>
        <a:bodyPr/>
        <a:lstStyle/>
        <a:p>
          <a:pPr rtl="0"/>
          <a:r>
            <a:rPr lang="en-US" b="1">
              <a:latin typeface="Calibri Light" panose="020F0302020204030204"/>
            </a:rPr>
            <a:t>Entourage : famille, aidants</a:t>
          </a:r>
        </a:p>
      </dgm:t>
    </dgm:pt>
    <dgm:pt modelId="{8A01ACE4-970E-42AA-A1C7-8989857F873C}" type="parTrans" cxnId="{F6206C23-E74B-4CEA-B492-F919BDDEFBDA}">
      <dgm:prSet/>
      <dgm:spPr/>
    </dgm:pt>
    <dgm:pt modelId="{4F179671-1029-4C3F-86F0-D548AE6CCBD4}" type="sibTrans" cxnId="{F6206C23-E74B-4CEA-B492-F919BDDEFBDA}">
      <dgm:prSet/>
      <dgm:spPr/>
      <dgm:t>
        <a:bodyPr/>
        <a:lstStyle/>
        <a:p>
          <a:endParaRPr lang="en-US"/>
        </a:p>
      </dgm:t>
    </dgm:pt>
    <dgm:pt modelId="{07CD6C6F-BB73-4345-8E88-19AC9A709514}">
      <dgm:prSet phldr="0"/>
      <dgm:spPr/>
      <dgm:t>
        <a:bodyPr/>
        <a:lstStyle/>
        <a:p>
          <a:pPr rtl="0"/>
          <a:r>
            <a:rPr lang="en-US" b="1">
              <a:latin typeface="Calibri Light" panose="020F0302020204030204"/>
            </a:rPr>
            <a:t>Structures </a:t>
          </a:r>
          <a:r>
            <a:rPr lang="en-US" b="1" err="1">
              <a:latin typeface="Calibri Light" panose="020F0302020204030204"/>
            </a:rPr>
            <a:t>médico</a:t>
          </a:r>
          <a:r>
            <a:rPr lang="en-US" b="1">
              <a:latin typeface="Calibri Light" panose="020F0302020204030204"/>
            </a:rPr>
            <a:t> </a:t>
          </a:r>
          <a:r>
            <a:rPr lang="en-US" b="1" err="1">
              <a:latin typeface="Calibri Light" panose="020F0302020204030204"/>
            </a:rPr>
            <a:t>sociales</a:t>
          </a:r>
        </a:p>
      </dgm:t>
    </dgm:pt>
    <dgm:pt modelId="{BDC4A33A-F87F-4081-9C09-907593CEE4D5}" type="parTrans" cxnId="{C48C6838-3515-49C9-A778-E867A12B5B45}">
      <dgm:prSet/>
      <dgm:spPr/>
    </dgm:pt>
    <dgm:pt modelId="{D28C1B1C-3EB9-4963-96AA-5159F2979253}" type="sibTrans" cxnId="{C48C6838-3515-49C9-A778-E867A12B5B45}">
      <dgm:prSet/>
      <dgm:spPr/>
      <dgm:t>
        <a:bodyPr/>
        <a:lstStyle/>
        <a:p>
          <a:endParaRPr lang="en-US"/>
        </a:p>
      </dgm:t>
    </dgm:pt>
    <dgm:pt modelId="{EF5A6C55-4A11-4837-B936-BA54F2E4A4B8}">
      <dgm:prSet phldr="0"/>
      <dgm:spPr/>
      <dgm:t>
        <a:bodyPr/>
        <a:lstStyle/>
        <a:p>
          <a:r>
            <a:rPr lang="en-US" b="1">
              <a:latin typeface="Calibri Light" panose="020F0302020204030204"/>
            </a:rPr>
            <a:t>CAPSO</a:t>
          </a:r>
        </a:p>
      </dgm:t>
    </dgm:pt>
    <dgm:pt modelId="{4CCF6782-9B47-41CC-B46C-7664C93A4D74}" type="parTrans" cxnId="{506E6A1D-C8FF-48AC-947E-194CD039593C}">
      <dgm:prSet/>
      <dgm:spPr/>
    </dgm:pt>
    <dgm:pt modelId="{C05DEFE5-1BA7-478F-B46F-4EBB09382C7E}" type="sibTrans" cxnId="{506E6A1D-C8FF-48AC-947E-194CD039593C}">
      <dgm:prSet/>
      <dgm:spPr/>
      <dgm:t>
        <a:bodyPr/>
        <a:lstStyle/>
        <a:p>
          <a:endParaRPr lang="en-US"/>
        </a:p>
      </dgm:t>
    </dgm:pt>
    <dgm:pt modelId="{F313FF4A-B27E-4893-AAC2-5B2415CFBC37}" type="pres">
      <dgm:prSet presAssocID="{9D5871DC-73D2-4457-9C5E-7DAE11927EB2}" presName="cycle" presStyleCnt="0">
        <dgm:presLayoutVars>
          <dgm:dir/>
          <dgm:resizeHandles val="exact"/>
        </dgm:presLayoutVars>
      </dgm:prSet>
      <dgm:spPr/>
      <dgm:t>
        <a:bodyPr/>
        <a:lstStyle/>
        <a:p>
          <a:endParaRPr lang="fr-FR"/>
        </a:p>
      </dgm:t>
    </dgm:pt>
    <dgm:pt modelId="{BFEBC4CB-3A88-47FA-80CB-12E2BB0A751B}" type="pres">
      <dgm:prSet presAssocID="{67872BF5-2DC4-4D10-A638-70B1C7276171}" presName="node" presStyleLbl="node1" presStyleIdx="0" presStyleCnt="8">
        <dgm:presLayoutVars>
          <dgm:bulletEnabled val="1"/>
        </dgm:presLayoutVars>
      </dgm:prSet>
      <dgm:spPr/>
      <dgm:t>
        <a:bodyPr/>
        <a:lstStyle/>
        <a:p>
          <a:endParaRPr lang="fr-FR"/>
        </a:p>
      </dgm:t>
    </dgm:pt>
    <dgm:pt modelId="{84095F29-4AF2-49A4-85A7-CC00247BE268}" type="pres">
      <dgm:prSet presAssocID="{59505E66-2EA1-403F-887D-C644BAB7CCFF}" presName="sibTrans" presStyleLbl="sibTrans2D1" presStyleIdx="0" presStyleCnt="8"/>
      <dgm:spPr/>
      <dgm:t>
        <a:bodyPr/>
        <a:lstStyle/>
        <a:p>
          <a:endParaRPr lang="fr-FR"/>
        </a:p>
      </dgm:t>
    </dgm:pt>
    <dgm:pt modelId="{97EA22FD-4119-4C00-91FC-6A890A9E67E0}" type="pres">
      <dgm:prSet presAssocID="{59505E66-2EA1-403F-887D-C644BAB7CCFF}" presName="connectorText" presStyleLbl="sibTrans2D1" presStyleIdx="0" presStyleCnt="8"/>
      <dgm:spPr/>
      <dgm:t>
        <a:bodyPr/>
        <a:lstStyle/>
        <a:p>
          <a:endParaRPr lang="fr-FR"/>
        </a:p>
      </dgm:t>
    </dgm:pt>
    <dgm:pt modelId="{0ACEFD81-DE2D-45C1-992E-8FCDDB9F547A}" type="pres">
      <dgm:prSet presAssocID="{9907A1CA-A749-42D3-A3CA-2C57DA2957ED}" presName="node" presStyleLbl="node1" presStyleIdx="1" presStyleCnt="8">
        <dgm:presLayoutVars>
          <dgm:bulletEnabled val="1"/>
        </dgm:presLayoutVars>
      </dgm:prSet>
      <dgm:spPr/>
      <dgm:t>
        <a:bodyPr/>
        <a:lstStyle/>
        <a:p>
          <a:endParaRPr lang="fr-FR"/>
        </a:p>
      </dgm:t>
    </dgm:pt>
    <dgm:pt modelId="{EDABD7ED-3339-4B44-9F72-DEF36985B929}" type="pres">
      <dgm:prSet presAssocID="{9D2F1C20-D633-495E-9474-835CECD6D4AC}" presName="sibTrans" presStyleLbl="sibTrans2D1" presStyleIdx="1" presStyleCnt="8"/>
      <dgm:spPr/>
      <dgm:t>
        <a:bodyPr/>
        <a:lstStyle/>
        <a:p>
          <a:endParaRPr lang="fr-FR"/>
        </a:p>
      </dgm:t>
    </dgm:pt>
    <dgm:pt modelId="{A3DC3305-525C-4512-8378-B4E46706A631}" type="pres">
      <dgm:prSet presAssocID="{9D2F1C20-D633-495E-9474-835CECD6D4AC}" presName="connectorText" presStyleLbl="sibTrans2D1" presStyleIdx="1" presStyleCnt="8"/>
      <dgm:spPr/>
      <dgm:t>
        <a:bodyPr/>
        <a:lstStyle/>
        <a:p>
          <a:endParaRPr lang="fr-FR"/>
        </a:p>
      </dgm:t>
    </dgm:pt>
    <dgm:pt modelId="{56F8FAF2-E229-4F09-8580-ECA568C8EED9}" type="pres">
      <dgm:prSet presAssocID="{8D725157-313C-4A6F-9F8E-E4790C126525}" presName="node" presStyleLbl="node1" presStyleIdx="2" presStyleCnt="8">
        <dgm:presLayoutVars>
          <dgm:bulletEnabled val="1"/>
        </dgm:presLayoutVars>
      </dgm:prSet>
      <dgm:spPr/>
      <dgm:t>
        <a:bodyPr/>
        <a:lstStyle/>
        <a:p>
          <a:endParaRPr lang="fr-FR"/>
        </a:p>
      </dgm:t>
    </dgm:pt>
    <dgm:pt modelId="{2BA7E4F0-D887-4224-9188-CFA94D15C4BE}" type="pres">
      <dgm:prSet presAssocID="{3A436A21-20FF-493C-8C97-8F04592FE5D3}" presName="sibTrans" presStyleLbl="sibTrans2D1" presStyleIdx="2" presStyleCnt="8"/>
      <dgm:spPr/>
      <dgm:t>
        <a:bodyPr/>
        <a:lstStyle/>
        <a:p>
          <a:endParaRPr lang="fr-FR"/>
        </a:p>
      </dgm:t>
    </dgm:pt>
    <dgm:pt modelId="{6D062E5E-AE30-4A33-8926-6A0B799A16F2}" type="pres">
      <dgm:prSet presAssocID="{3A436A21-20FF-493C-8C97-8F04592FE5D3}" presName="connectorText" presStyleLbl="sibTrans2D1" presStyleIdx="2" presStyleCnt="8"/>
      <dgm:spPr/>
      <dgm:t>
        <a:bodyPr/>
        <a:lstStyle/>
        <a:p>
          <a:endParaRPr lang="fr-FR"/>
        </a:p>
      </dgm:t>
    </dgm:pt>
    <dgm:pt modelId="{90364D68-F167-4ACC-8EB4-09445791F815}" type="pres">
      <dgm:prSet presAssocID="{E7911CF0-C7D9-44F6-A72E-E94FEF6C0BE4}" presName="node" presStyleLbl="node1" presStyleIdx="3" presStyleCnt="8">
        <dgm:presLayoutVars>
          <dgm:bulletEnabled val="1"/>
        </dgm:presLayoutVars>
      </dgm:prSet>
      <dgm:spPr/>
      <dgm:t>
        <a:bodyPr/>
        <a:lstStyle/>
        <a:p>
          <a:endParaRPr lang="fr-FR"/>
        </a:p>
      </dgm:t>
    </dgm:pt>
    <dgm:pt modelId="{6B630E15-036B-4F2F-AFD1-332045EEE92C}" type="pres">
      <dgm:prSet presAssocID="{A539348F-58D7-4DC0-9BD1-B258A060E9A5}" presName="sibTrans" presStyleLbl="sibTrans2D1" presStyleIdx="3" presStyleCnt="8"/>
      <dgm:spPr/>
      <dgm:t>
        <a:bodyPr/>
        <a:lstStyle/>
        <a:p>
          <a:endParaRPr lang="fr-FR"/>
        </a:p>
      </dgm:t>
    </dgm:pt>
    <dgm:pt modelId="{C1F3E001-38A9-4B40-BDDE-6CB9B068F93F}" type="pres">
      <dgm:prSet presAssocID="{A539348F-58D7-4DC0-9BD1-B258A060E9A5}" presName="connectorText" presStyleLbl="sibTrans2D1" presStyleIdx="3" presStyleCnt="8"/>
      <dgm:spPr/>
      <dgm:t>
        <a:bodyPr/>
        <a:lstStyle/>
        <a:p>
          <a:endParaRPr lang="fr-FR"/>
        </a:p>
      </dgm:t>
    </dgm:pt>
    <dgm:pt modelId="{976C4D05-484C-4AB8-BA5F-6ABB310B0669}" type="pres">
      <dgm:prSet presAssocID="{27F369A9-ED18-4BF9-A2EF-C617196FB8A0}" presName="node" presStyleLbl="node1" presStyleIdx="4" presStyleCnt="8">
        <dgm:presLayoutVars>
          <dgm:bulletEnabled val="1"/>
        </dgm:presLayoutVars>
      </dgm:prSet>
      <dgm:spPr/>
      <dgm:t>
        <a:bodyPr/>
        <a:lstStyle/>
        <a:p>
          <a:endParaRPr lang="fr-FR"/>
        </a:p>
      </dgm:t>
    </dgm:pt>
    <dgm:pt modelId="{F7C947DC-B64A-4831-911C-03FFF1D08470}" type="pres">
      <dgm:prSet presAssocID="{A4BA058A-67E4-47B0-9811-5D467D113FE7}" presName="sibTrans" presStyleLbl="sibTrans2D1" presStyleIdx="4" presStyleCnt="8"/>
      <dgm:spPr/>
      <dgm:t>
        <a:bodyPr/>
        <a:lstStyle/>
        <a:p>
          <a:endParaRPr lang="fr-FR"/>
        </a:p>
      </dgm:t>
    </dgm:pt>
    <dgm:pt modelId="{B9DAA33E-E517-44F9-AB81-D8E9A33916D7}" type="pres">
      <dgm:prSet presAssocID="{A4BA058A-67E4-47B0-9811-5D467D113FE7}" presName="connectorText" presStyleLbl="sibTrans2D1" presStyleIdx="4" presStyleCnt="8"/>
      <dgm:spPr/>
      <dgm:t>
        <a:bodyPr/>
        <a:lstStyle/>
        <a:p>
          <a:endParaRPr lang="fr-FR"/>
        </a:p>
      </dgm:t>
    </dgm:pt>
    <dgm:pt modelId="{58DA19EB-6722-4E4A-A78D-CE1A3524DC5F}" type="pres">
      <dgm:prSet presAssocID="{F94D0F31-26B1-4AAF-BFD3-9D5CF395EE83}" presName="node" presStyleLbl="node1" presStyleIdx="5" presStyleCnt="8">
        <dgm:presLayoutVars>
          <dgm:bulletEnabled val="1"/>
        </dgm:presLayoutVars>
      </dgm:prSet>
      <dgm:spPr/>
      <dgm:t>
        <a:bodyPr/>
        <a:lstStyle/>
        <a:p>
          <a:endParaRPr lang="fr-FR"/>
        </a:p>
      </dgm:t>
    </dgm:pt>
    <dgm:pt modelId="{E90ABD25-2A3A-47C7-B7AB-078AA89B39D3}" type="pres">
      <dgm:prSet presAssocID="{4F179671-1029-4C3F-86F0-D548AE6CCBD4}" presName="sibTrans" presStyleLbl="sibTrans2D1" presStyleIdx="5" presStyleCnt="8"/>
      <dgm:spPr/>
      <dgm:t>
        <a:bodyPr/>
        <a:lstStyle/>
        <a:p>
          <a:endParaRPr lang="fr-FR"/>
        </a:p>
      </dgm:t>
    </dgm:pt>
    <dgm:pt modelId="{A13FD306-B1E0-447E-8487-45B087AABECD}" type="pres">
      <dgm:prSet presAssocID="{4F179671-1029-4C3F-86F0-D548AE6CCBD4}" presName="connectorText" presStyleLbl="sibTrans2D1" presStyleIdx="5" presStyleCnt="8"/>
      <dgm:spPr/>
      <dgm:t>
        <a:bodyPr/>
        <a:lstStyle/>
        <a:p>
          <a:endParaRPr lang="fr-FR"/>
        </a:p>
      </dgm:t>
    </dgm:pt>
    <dgm:pt modelId="{BA8BAE09-4B77-47F4-A903-E4B90E0C9CF8}" type="pres">
      <dgm:prSet presAssocID="{07CD6C6F-BB73-4345-8E88-19AC9A709514}" presName="node" presStyleLbl="node1" presStyleIdx="6" presStyleCnt="8">
        <dgm:presLayoutVars>
          <dgm:bulletEnabled val="1"/>
        </dgm:presLayoutVars>
      </dgm:prSet>
      <dgm:spPr/>
      <dgm:t>
        <a:bodyPr/>
        <a:lstStyle/>
        <a:p>
          <a:endParaRPr lang="fr-FR"/>
        </a:p>
      </dgm:t>
    </dgm:pt>
    <dgm:pt modelId="{5FD8FDBC-AF64-4D30-B3B9-051439E61494}" type="pres">
      <dgm:prSet presAssocID="{D28C1B1C-3EB9-4963-96AA-5159F2979253}" presName="sibTrans" presStyleLbl="sibTrans2D1" presStyleIdx="6" presStyleCnt="8"/>
      <dgm:spPr/>
      <dgm:t>
        <a:bodyPr/>
        <a:lstStyle/>
        <a:p>
          <a:endParaRPr lang="fr-FR"/>
        </a:p>
      </dgm:t>
    </dgm:pt>
    <dgm:pt modelId="{BE31D39F-30DF-4DC6-BE11-A84D366E5565}" type="pres">
      <dgm:prSet presAssocID="{D28C1B1C-3EB9-4963-96AA-5159F2979253}" presName="connectorText" presStyleLbl="sibTrans2D1" presStyleIdx="6" presStyleCnt="8"/>
      <dgm:spPr/>
      <dgm:t>
        <a:bodyPr/>
        <a:lstStyle/>
        <a:p>
          <a:endParaRPr lang="fr-FR"/>
        </a:p>
      </dgm:t>
    </dgm:pt>
    <dgm:pt modelId="{53A5CF99-8829-4090-8523-FE7802286D74}" type="pres">
      <dgm:prSet presAssocID="{EF5A6C55-4A11-4837-B936-BA54F2E4A4B8}" presName="node" presStyleLbl="node1" presStyleIdx="7" presStyleCnt="8">
        <dgm:presLayoutVars>
          <dgm:bulletEnabled val="1"/>
        </dgm:presLayoutVars>
      </dgm:prSet>
      <dgm:spPr/>
      <dgm:t>
        <a:bodyPr/>
        <a:lstStyle/>
        <a:p>
          <a:endParaRPr lang="fr-FR"/>
        </a:p>
      </dgm:t>
    </dgm:pt>
    <dgm:pt modelId="{5603DECC-FDCC-4D9E-B131-3340916127EA}" type="pres">
      <dgm:prSet presAssocID="{C05DEFE5-1BA7-478F-B46F-4EBB09382C7E}" presName="sibTrans" presStyleLbl="sibTrans2D1" presStyleIdx="7" presStyleCnt="8"/>
      <dgm:spPr/>
      <dgm:t>
        <a:bodyPr/>
        <a:lstStyle/>
        <a:p>
          <a:endParaRPr lang="fr-FR"/>
        </a:p>
      </dgm:t>
    </dgm:pt>
    <dgm:pt modelId="{99EC4C0D-365A-461F-9F20-1259F3AB0032}" type="pres">
      <dgm:prSet presAssocID="{C05DEFE5-1BA7-478F-B46F-4EBB09382C7E}" presName="connectorText" presStyleLbl="sibTrans2D1" presStyleIdx="7" presStyleCnt="8"/>
      <dgm:spPr/>
      <dgm:t>
        <a:bodyPr/>
        <a:lstStyle/>
        <a:p>
          <a:endParaRPr lang="fr-FR"/>
        </a:p>
      </dgm:t>
    </dgm:pt>
  </dgm:ptLst>
  <dgm:cxnLst>
    <dgm:cxn modelId="{1F2BB0D3-6576-4FFF-B7CF-EE90E3B7E7DF}" type="presOf" srcId="{3A436A21-20FF-493C-8C97-8F04592FE5D3}" destId="{6D062E5E-AE30-4A33-8926-6A0B799A16F2}" srcOrd="1" destOrd="0" presId="urn:microsoft.com/office/officeart/2005/8/layout/cycle2"/>
    <dgm:cxn modelId="{B35874D5-35FE-481B-BE64-AF027E539EC5}" type="presOf" srcId="{9D5871DC-73D2-4457-9C5E-7DAE11927EB2}" destId="{F313FF4A-B27E-4893-AAC2-5B2415CFBC37}" srcOrd="0" destOrd="0" presId="urn:microsoft.com/office/officeart/2005/8/layout/cycle2"/>
    <dgm:cxn modelId="{DD054312-51B8-4D37-A58E-FAD553C05899}" srcId="{9D5871DC-73D2-4457-9C5E-7DAE11927EB2}" destId="{9907A1CA-A749-42D3-A3CA-2C57DA2957ED}" srcOrd="1" destOrd="0" parTransId="{00B994C8-643D-4326-85BE-19A0B37507E1}" sibTransId="{9D2F1C20-D633-495E-9474-835CECD6D4AC}"/>
    <dgm:cxn modelId="{E4DEDB19-2DA0-4CB3-8209-10CC79AD0653}" type="presOf" srcId="{EF5A6C55-4A11-4837-B936-BA54F2E4A4B8}" destId="{53A5CF99-8829-4090-8523-FE7802286D74}" srcOrd="0" destOrd="0" presId="urn:microsoft.com/office/officeart/2005/8/layout/cycle2"/>
    <dgm:cxn modelId="{F6206C23-E74B-4CEA-B492-F919BDDEFBDA}" srcId="{9D5871DC-73D2-4457-9C5E-7DAE11927EB2}" destId="{F94D0F31-26B1-4AAF-BFD3-9D5CF395EE83}" srcOrd="5" destOrd="0" parTransId="{8A01ACE4-970E-42AA-A1C7-8989857F873C}" sibTransId="{4F179671-1029-4C3F-86F0-D548AE6CCBD4}"/>
    <dgm:cxn modelId="{92B836AB-DF8C-41CD-B29F-64073FC2CF8C}" type="presOf" srcId="{C05DEFE5-1BA7-478F-B46F-4EBB09382C7E}" destId="{5603DECC-FDCC-4D9E-B131-3340916127EA}" srcOrd="0" destOrd="0" presId="urn:microsoft.com/office/officeart/2005/8/layout/cycle2"/>
    <dgm:cxn modelId="{4B4BC5B9-740F-4880-8EF4-8B0889BBC3F0}" type="presOf" srcId="{59505E66-2EA1-403F-887D-C644BAB7CCFF}" destId="{84095F29-4AF2-49A4-85A7-CC00247BE268}" srcOrd="0" destOrd="0" presId="urn:microsoft.com/office/officeart/2005/8/layout/cycle2"/>
    <dgm:cxn modelId="{0D12A263-385D-4415-9BFA-E3B9C30DF7A6}" type="presOf" srcId="{67872BF5-2DC4-4D10-A638-70B1C7276171}" destId="{BFEBC4CB-3A88-47FA-80CB-12E2BB0A751B}" srcOrd="0" destOrd="0" presId="urn:microsoft.com/office/officeart/2005/8/layout/cycle2"/>
    <dgm:cxn modelId="{B1FE6BF7-51E6-4474-AD0E-AB4F5E0C8053}" type="presOf" srcId="{3A436A21-20FF-493C-8C97-8F04592FE5D3}" destId="{2BA7E4F0-D887-4224-9188-CFA94D15C4BE}" srcOrd="0" destOrd="0" presId="urn:microsoft.com/office/officeart/2005/8/layout/cycle2"/>
    <dgm:cxn modelId="{1BB1A702-C054-4FD3-90D5-EF01F97DD4DC}" type="presOf" srcId="{4F179671-1029-4C3F-86F0-D548AE6CCBD4}" destId="{E90ABD25-2A3A-47C7-B7AB-078AA89B39D3}" srcOrd="0" destOrd="0" presId="urn:microsoft.com/office/officeart/2005/8/layout/cycle2"/>
    <dgm:cxn modelId="{171DCB4D-0957-4F78-97DF-24E41490485C}" srcId="{9D5871DC-73D2-4457-9C5E-7DAE11927EB2}" destId="{E7911CF0-C7D9-44F6-A72E-E94FEF6C0BE4}" srcOrd="3" destOrd="0" parTransId="{32B0A4D1-8BED-4F6F-B02E-E25927F26FF0}" sibTransId="{A539348F-58D7-4DC0-9BD1-B258A060E9A5}"/>
    <dgm:cxn modelId="{246FEDC1-FA95-4108-B67A-38999E704F7C}" type="presOf" srcId="{C05DEFE5-1BA7-478F-B46F-4EBB09382C7E}" destId="{99EC4C0D-365A-461F-9F20-1259F3AB0032}" srcOrd="1" destOrd="0" presId="urn:microsoft.com/office/officeart/2005/8/layout/cycle2"/>
    <dgm:cxn modelId="{7C5B787D-1AC1-4230-B38C-0D3D6B67129E}" srcId="{9D5871DC-73D2-4457-9C5E-7DAE11927EB2}" destId="{27F369A9-ED18-4BF9-A2EF-C617196FB8A0}" srcOrd="4" destOrd="0" parTransId="{E7C316DE-2E64-440B-B69E-0F18AD1E8A29}" sibTransId="{A4BA058A-67E4-47B0-9811-5D467D113FE7}"/>
    <dgm:cxn modelId="{506E6A1D-C8FF-48AC-947E-194CD039593C}" srcId="{9D5871DC-73D2-4457-9C5E-7DAE11927EB2}" destId="{EF5A6C55-4A11-4837-B936-BA54F2E4A4B8}" srcOrd="7" destOrd="0" parTransId="{4CCF6782-9B47-41CC-B46C-7664C93A4D74}" sibTransId="{C05DEFE5-1BA7-478F-B46F-4EBB09382C7E}"/>
    <dgm:cxn modelId="{6F79F10C-9159-4BCB-A6C1-A4EC77A1036A}" type="presOf" srcId="{59505E66-2EA1-403F-887D-C644BAB7CCFF}" destId="{97EA22FD-4119-4C00-91FC-6A890A9E67E0}" srcOrd="1" destOrd="0" presId="urn:microsoft.com/office/officeart/2005/8/layout/cycle2"/>
    <dgm:cxn modelId="{40560308-4A48-48D7-AE24-2A6FDA57DB7F}" srcId="{9D5871DC-73D2-4457-9C5E-7DAE11927EB2}" destId="{67872BF5-2DC4-4D10-A638-70B1C7276171}" srcOrd="0" destOrd="0" parTransId="{E6C96A4C-E6BC-4640-BD44-9B9ECD0FE7E6}" sibTransId="{59505E66-2EA1-403F-887D-C644BAB7CCFF}"/>
    <dgm:cxn modelId="{7784C3C9-892A-404F-A83A-15C08421DA3C}" type="presOf" srcId="{A539348F-58D7-4DC0-9BD1-B258A060E9A5}" destId="{C1F3E001-38A9-4B40-BDDE-6CB9B068F93F}" srcOrd="1" destOrd="0" presId="urn:microsoft.com/office/officeart/2005/8/layout/cycle2"/>
    <dgm:cxn modelId="{C88E2511-9CA3-40C1-99A1-477CA5C1FCED}" type="presOf" srcId="{A4BA058A-67E4-47B0-9811-5D467D113FE7}" destId="{F7C947DC-B64A-4831-911C-03FFF1D08470}" srcOrd="0" destOrd="0" presId="urn:microsoft.com/office/officeart/2005/8/layout/cycle2"/>
    <dgm:cxn modelId="{D311196A-969B-4186-82C8-35408AEC11D8}" type="presOf" srcId="{27F369A9-ED18-4BF9-A2EF-C617196FB8A0}" destId="{976C4D05-484C-4AB8-BA5F-6ABB310B0669}" srcOrd="0" destOrd="0" presId="urn:microsoft.com/office/officeart/2005/8/layout/cycle2"/>
    <dgm:cxn modelId="{2EC02264-822C-4ACB-A5A6-8E02D7FD4D7F}" type="presOf" srcId="{A539348F-58D7-4DC0-9BD1-B258A060E9A5}" destId="{6B630E15-036B-4F2F-AFD1-332045EEE92C}" srcOrd="0" destOrd="0" presId="urn:microsoft.com/office/officeart/2005/8/layout/cycle2"/>
    <dgm:cxn modelId="{570A191E-DD55-41A5-A638-185B3608D979}" type="presOf" srcId="{9907A1CA-A749-42D3-A3CA-2C57DA2957ED}" destId="{0ACEFD81-DE2D-45C1-992E-8FCDDB9F547A}" srcOrd="0" destOrd="0" presId="urn:microsoft.com/office/officeart/2005/8/layout/cycle2"/>
    <dgm:cxn modelId="{11E056BF-01DA-4733-AA61-1D1A6BDBA256}" type="presOf" srcId="{D28C1B1C-3EB9-4963-96AA-5159F2979253}" destId="{5FD8FDBC-AF64-4D30-B3B9-051439E61494}" srcOrd="0" destOrd="0" presId="urn:microsoft.com/office/officeart/2005/8/layout/cycle2"/>
    <dgm:cxn modelId="{C48C6838-3515-49C9-A778-E867A12B5B45}" srcId="{9D5871DC-73D2-4457-9C5E-7DAE11927EB2}" destId="{07CD6C6F-BB73-4345-8E88-19AC9A709514}" srcOrd="6" destOrd="0" parTransId="{BDC4A33A-F87F-4081-9C09-907593CEE4D5}" sibTransId="{D28C1B1C-3EB9-4963-96AA-5159F2979253}"/>
    <dgm:cxn modelId="{F38675BB-FA1B-4D5A-939D-1544C1BE401E}" type="presOf" srcId="{A4BA058A-67E4-47B0-9811-5D467D113FE7}" destId="{B9DAA33E-E517-44F9-AB81-D8E9A33916D7}" srcOrd="1" destOrd="0" presId="urn:microsoft.com/office/officeart/2005/8/layout/cycle2"/>
    <dgm:cxn modelId="{7B2F2CFE-A70F-4A87-BD68-56C06D018187}" type="presOf" srcId="{4F179671-1029-4C3F-86F0-D548AE6CCBD4}" destId="{A13FD306-B1E0-447E-8487-45B087AABECD}" srcOrd="1" destOrd="0" presId="urn:microsoft.com/office/officeart/2005/8/layout/cycle2"/>
    <dgm:cxn modelId="{E1BFECA5-D70F-4C20-A866-C0F1073DBAB9}" type="presOf" srcId="{9D2F1C20-D633-495E-9474-835CECD6D4AC}" destId="{EDABD7ED-3339-4B44-9F72-DEF36985B929}" srcOrd="0" destOrd="0" presId="urn:microsoft.com/office/officeart/2005/8/layout/cycle2"/>
    <dgm:cxn modelId="{D040D59C-AE5C-47CD-ABBD-253EC15589E9}" type="presOf" srcId="{07CD6C6F-BB73-4345-8E88-19AC9A709514}" destId="{BA8BAE09-4B77-47F4-A903-E4B90E0C9CF8}" srcOrd="0" destOrd="0" presId="urn:microsoft.com/office/officeart/2005/8/layout/cycle2"/>
    <dgm:cxn modelId="{EC28CB08-92B0-487B-89BF-91A70B1016E9}" type="presOf" srcId="{9D2F1C20-D633-495E-9474-835CECD6D4AC}" destId="{A3DC3305-525C-4512-8378-B4E46706A631}" srcOrd="1" destOrd="0" presId="urn:microsoft.com/office/officeart/2005/8/layout/cycle2"/>
    <dgm:cxn modelId="{07D1CDDF-C86B-44C1-BBB2-550322A0B34E}" type="presOf" srcId="{8D725157-313C-4A6F-9F8E-E4790C126525}" destId="{56F8FAF2-E229-4F09-8580-ECA568C8EED9}" srcOrd="0" destOrd="0" presId="urn:microsoft.com/office/officeart/2005/8/layout/cycle2"/>
    <dgm:cxn modelId="{22B77219-2B7A-423B-90C6-C2C29968CCEA}" srcId="{9D5871DC-73D2-4457-9C5E-7DAE11927EB2}" destId="{8D725157-313C-4A6F-9F8E-E4790C126525}" srcOrd="2" destOrd="0" parTransId="{3DA8825D-8573-42BD-AECC-0A4FF70A2927}" sibTransId="{3A436A21-20FF-493C-8C97-8F04592FE5D3}"/>
    <dgm:cxn modelId="{D57BDFEE-FB06-48D0-AFF4-C3288B43048F}" type="presOf" srcId="{E7911CF0-C7D9-44F6-A72E-E94FEF6C0BE4}" destId="{90364D68-F167-4ACC-8EB4-09445791F815}" srcOrd="0" destOrd="0" presId="urn:microsoft.com/office/officeart/2005/8/layout/cycle2"/>
    <dgm:cxn modelId="{03D7168A-0510-4B9A-BFC5-CF49C60DCC07}" type="presOf" srcId="{D28C1B1C-3EB9-4963-96AA-5159F2979253}" destId="{BE31D39F-30DF-4DC6-BE11-A84D366E5565}" srcOrd="1" destOrd="0" presId="urn:microsoft.com/office/officeart/2005/8/layout/cycle2"/>
    <dgm:cxn modelId="{A6D2B3D7-6CDA-4D05-AAAC-D6D1231A0A39}" type="presOf" srcId="{F94D0F31-26B1-4AAF-BFD3-9D5CF395EE83}" destId="{58DA19EB-6722-4E4A-A78D-CE1A3524DC5F}" srcOrd="0" destOrd="0" presId="urn:microsoft.com/office/officeart/2005/8/layout/cycle2"/>
    <dgm:cxn modelId="{D31E90A7-2184-43F2-85A4-52EF54DA93EE}" type="presParOf" srcId="{F313FF4A-B27E-4893-AAC2-5B2415CFBC37}" destId="{BFEBC4CB-3A88-47FA-80CB-12E2BB0A751B}" srcOrd="0" destOrd="0" presId="urn:microsoft.com/office/officeart/2005/8/layout/cycle2"/>
    <dgm:cxn modelId="{59C6BF8F-A486-4D3C-B459-8764154E9EA1}" type="presParOf" srcId="{F313FF4A-B27E-4893-AAC2-5B2415CFBC37}" destId="{84095F29-4AF2-49A4-85A7-CC00247BE268}" srcOrd="1" destOrd="0" presId="urn:microsoft.com/office/officeart/2005/8/layout/cycle2"/>
    <dgm:cxn modelId="{DAEDF692-AFA8-4804-86E6-CAE58D151FA5}" type="presParOf" srcId="{84095F29-4AF2-49A4-85A7-CC00247BE268}" destId="{97EA22FD-4119-4C00-91FC-6A890A9E67E0}" srcOrd="0" destOrd="0" presId="urn:microsoft.com/office/officeart/2005/8/layout/cycle2"/>
    <dgm:cxn modelId="{C60C0FAC-42A6-41B5-87BC-30A00B02F11B}" type="presParOf" srcId="{F313FF4A-B27E-4893-AAC2-5B2415CFBC37}" destId="{0ACEFD81-DE2D-45C1-992E-8FCDDB9F547A}" srcOrd="2" destOrd="0" presId="urn:microsoft.com/office/officeart/2005/8/layout/cycle2"/>
    <dgm:cxn modelId="{2A39B767-29B8-4E50-B4C6-EE6AF1BD0817}" type="presParOf" srcId="{F313FF4A-B27E-4893-AAC2-5B2415CFBC37}" destId="{EDABD7ED-3339-4B44-9F72-DEF36985B929}" srcOrd="3" destOrd="0" presId="urn:microsoft.com/office/officeart/2005/8/layout/cycle2"/>
    <dgm:cxn modelId="{9E28357C-6903-40F8-88BE-45E4CE06DC10}" type="presParOf" srcId="{EDABD7ED-3339-4B44-9F72-DEF36985B929}" destId="{A3DC3305-525C-4512-8378-B4E46706A631}" srcOrd="0" destOrd="0" presId="urn:microsoft.com/office/officeart/2005/8/layout/cycle2"/>
    <dgm:cxn modelId="{0477393A-6DA8-420F-90CC-674925224F9E}" type="presParOf" srcId="{F313FF4A-B27E-4893-AAC2-5B2415CFBC37}" destId="{56F8FAF2-E229-4F09-8580-ECA568C8EED9}" srcOrd="4" destOrd="0" presId="urn:microsoft.com/office/officeart/2005/8/layout/cycle2"/>
    <dgm:cxn modelId="{3C6205EC-EE9E-4273-B419-1F80838427EC}" type="presParOf" srcId="{F313FF4A-B27E-4893-AAC2-5B2415CFBC37}" destId="{2BA7E4F0-D887-4224-9188-CFA94D15C4BE}" srcOrd="5" destOrd="0" presId="urn:microsoft.com/office/officeart/2005/8/layout/cycle2"/>
    <dgm:cxn modelId="{49D02577-2431-4BCB-BF7F-ACCA9C71FA97}" type="presParOf" srcId="{2BA7E4F0-D887-4224-9188-CFA94D15C4BE}" destId="{6D062E5E-AE30-4A33-8926-6A0B799A16F2}" srcOrd="0" destOrd="0" presId="urn:microsoft.com/office/officeart/2005/8/layout/cycle2"/>
    <dgm:cxn modelId="{5CA57F93-4C5F-417D-8263-CBE907D3CC7A}" type="presParOf" srcId="{F313FF4A-B27E-4893-AAC2-5B2415CFBC37}" destId="{90364D68-F167-4ACC-8EB4-09445791F815}" srcOrd="6" destOrd="0" presId="urn:microsoft.com/office/officeart/2005/8/layout/cycle2"/>
    <dgm:cxn modelId="{7BF83B1A-5E8D-4885-8A4E-9ACCC6ECD950}" type="presParOf" srcId="{F313FF4A-B27E-4893-AAC2-5B2415CFBC37}" destId="{6B630E15-036B-4F2F-AFD1-332045EEE92C}" srcOrd="7" destOrd="0" presId="urn:microsoft.com/office/officeart/2005/8/layout/cycle2"/>
    <dgm:cxn modelId="{E0813FF5-67B7-4F23-8206-AC0014678937}" type="presParOf" srcId="{6B630E15-036B-4F2F-AFD1-332045EEE92C}" destId="{C1F3E001-38A9-4B40-BDDE-6CB9B068F93F}" srcOrd="0" destOrd="0" presId="urn:microsoft.com/office/officeart/2005/8/layout/cycle2"/>
    <dgm:cxn modelId="{839DFC05-37D0-47E1-BA06-F0A31CD04EED}" type="presParOf" srcId="{F313FF4A-B27E-4893-AAC2-5B2415CFBC37}" destId="{976C4D05-484C-4AB8-BA5F-6ABB310B0669}" srcOrd="8" destOrd="0" presId="urn:microsoft.com/office/officeart/2005/8/layout/cycle2"/>
    <dgm:cxn modelId="{F16E007F-8632-43CB-9F9A-E2DCC021B00D}" type="presParOf" srcId="{F313FF4A-B27E-4893-AAC2-5B2415CFBC37}" destId="{F7C947DC-B64A-4831-911C-03FFF1D08470}" srcOrd="9" destOrd="0" presId="urn:microsoft.com/office/officeart/2005/8/layout/cycle2"/>
    <dgm:cxn modelId="{7DCE9711-28A3-48EF-8073-D020349937BF}" type="presParOf" srcId="{F7C947DC-B64A-4831-911C-03FFF1D08470}" destId="{B9DAA33E-E517-44F9-AB81-D8E9A33916D7}" srcOrd="0" destOrd="0" presId="urn:microsoft.com/office/officeart/2005/8/layout/cycle2"/>
    <dgm:cxn modelId="{3E0AA3ED-1D15-46ED-8D8D-E6D19A2D4040}" type="presParOf" srcId="{F313FF4A-B27E-4893-AAC2-5B2415CFBC37}" destId="{58DA19EB-6722-4E4A-A78D-CE1A3524DC5F}" srcOrd="10" destOrd="0" presId="urn:microsoft.com/office/officeart/2005/8/layout/cycle2"/>
    <dgm:cxn modelId="{F1B6C837-FAA5-4849-B4A7-383D0718609B}" type="presParOf" srcId="{F313FF4A-B27E-4893-AAC2-5B2415CFBC37}" destId="{E90ABD25-2A3A-47C7-B7AB-078AA89B39D3}" srcOrd="11" destOrd="0" presId="urn:microsoft.com/office/officeart/2005/8/layout/cycle2"/>
    <dgm:cxn modelId="{42EDA847-2350-40F8-B0CB-2104E16A38F5}" type="presParOf" srcId="{E90ABD25-2A3A-47C7-B7AB-078AA89B39D3}" destId="{A13FD306-B1E0-447E-8487-45B087AABECD}" srcOrd="0" destOrd="0" presId="urn:microsoft.com/office/officeart/2005/8/layout/cycle2"/>
    <dgm:cxn modelId="{32B8752E-93A1-4C83-96CD-622ED0E8E5C0}" type="presParOf" srcId="{F313FF4A-B27E-4893-AAC2-5B2415CFBC37}" destId="{BA8BAE09-4B77-47F4-A903-E4B90E0C9CF8}" srcOrd="12" destOrd="0" presId="urn:microsoft.com/office/officeart/2005/8/layout/cycle2"/>
    <dgm:cxn modelId="{3A9DD496-B8E4-41CF-AB07-947032D7940D}" type="presParOf" srcId="{F313FF4A-B27E-4893-AAC2-5B2415CFBC37}" destId="{5FD8FDBC-AF64-4D30-B3B9-051439E61494}" srcOrd="13" destOrd="0" presId="urn:microsoft.com/office/officeart/2005/8/layout/cycle2"/>
    <dgm:cxn modelId="{B42D291D-9E8F-45F6-AF66-3280258F3C26}" type="presParOf" srcId="{5FD8FDBC-AF64-4D30-B3B9-051439E61494}" destId="{BE31D39F-30DF-4DC6-BE11-A84D366E5565}" srcOrd="0" destOrd="0" presId="urn:microsoft.com/office/officeart/2005/8/layout/cycle2"/>
    <dgm:cxn modelId="{9B2243AD-4092-43BC-9EB1-2F46799FB501}" type="presParOf" srcId="{F313FF4A-B27E-4893-AAC2-5B2415CFBC37}" destId="{53A5CF99-8829-4090-8523-FE7802286D74}" srcOrd="14" destOrd="0" presId="urn:microsoft.com/office/officeart/2005/8/layout/cycle2"/>
    <dgm:cxn modelId="{E462EAB1-86B5-4894-B466-EAE87EFFE20D}" type="presParOf" srcId="{F313FF4A-B27E-4893-AAC2-5B2415CFBC37}" destId="{5603DECC-FDCC-4D9E-B131-3340916127EA}" srcOrd="15" destOrd="0" presId="urn:microsoft.com/office/officeart/2005/8/layout/cycle2"/>
    <dgm:cxn modelId="{C64E7688-8CB4-443E-A619-4599BD3FD1A5}" type="presParOf" srcId="{5603DECC-FDCC-4D9E-B131-3340916127EA}" destId="{99EC4C0D-365A-461F-9F20-1259F3AB0032}"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E4A58-209A-48E8-9FAF-0020BC0B5951}">
      <dsp:nvSpPr>
        <dsp:cNvPr id="0" name=""/>
        <dsp:cNvSpPr/>
      </dsp:nvSpPr>
      <dsp:spPr>
        <a:xfrm>
          <a:off x="1906" y="647438"/>
          <a:ext cx="1109673" cy="443869"/>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kern="1200"/>
            <a:t>1 er contact</a:t>
          </a:r>
        </a:p>
      </dsp:txBody>
      <dsp:txXfrm>
        <a:off x="223841" y="647438"/>
        <a:ext cx="665804" cy="443869"/>
      </dsp:txXfrm>
    </dsp:sp>
    <dsp:sp modelId="{29011987-9200-4084-AF5D-054BB8048A35}">
      <dsp:nvSpPr>
        <dsp:cNvPr id="0" name=""/>
        <dsp:cNvSpPr/>
      </dsp:nvSpPr>
      <dsp:spPr>
        <a:xfrm>
          <a:off x="1000612" y="647438"/>
          <a:ext cx="1109673" cy="443869"/>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kern="1200"/>
            <a:t>1</a:t>
          </a:r>
          <a:r>
            <a:rPr lang="fr-FR" sz="1000" kern="1200" baseline="30000"/>
            <a:t>er</a:t>
          </a:r>
          <a:r>
            <a:rPr lang="fr-FR" sz="1000" kern="1200"/>
            <a:t> entretien</a:t>
          </a:r>
        </a:p>
      </dsp:txBody>
      <dsp:txXfrm>
        <a:off x="1222547" y="647438"/>
        <a:ext cx="665804" cy="443869"/>
      </dsp:txXfrm>
    </dsp:sp>
    <dsp:sp modelId="{C230D9AC-7CD9-4115-AF83-AF9C55171622}">
      <dsp:nvSpPr>
        <dsp:cNvPr id="0" name=""/>
        <dsp:cNvSpPr/>
      </dsp:nvSpPr>
      <dsp:spPr>
        <a:xfrm>
          <a:off x="1999318" y="647438"/>
          <a:ext cx="1109673" cy="443869"/>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kern="1200"/>
            <a:t>Evaluation clinique</a:t>
          </a:r>
        </a:p>
      </dsp:txBody>
      <dsp:txXfrm>
        <a:off x="2221253" y="647438"/>
        <a:ext cx="665804" cy="443869"/>
      </dsp:txXfrm>
    </dsp:sp>
    <dsp:sp modelId="{A16DD8DC-9C8F-4D98-B030-DBA43830B2B0}">
      <dsp:nvSpPr>
        <dsp:cNvPr id="0" name=""/>
        <dsp:cNvSpPr/>
      </dsp:nvSpPr>
      <dsp:spPr>
        <a:xfrm>
          <a:off x="2998025" y="647438"/>
          <a:ext cx="1109673" cy="443869"/>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kern="1200"/>
            <a:t>Restitution</a:t>
          </a:r>
        </a:p>
      </dsp:txBody>
      <dsp:txXfrm>
        <a:off x="3219960" y="647438"/>
        <a:ext cx="665804" cy="4438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678B0-E6D3-4842-AEBA-52FC4926485B}">
      <dsp:nvSpPr>
        <dsp:cNvPr id="0" name=""/>
        <dsp:cNvSpPr/>
      </dsp:nvSpPr>
      <dsp:spPr>
        <a:xfrm>
          <a:off x="0" y="1478399"/>
          <a:ext cx="1266015" cy="477678"/>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fr-FR" sz="800" b="1" kern="1200" cap="none" spc="0">
              <a:ln w="18000">
                <a:prstDash val="solid"/>
                <a:miter lim="800000"/>
              </a:ln>
              <a:effectLst>
                <a:outerShdw blurRad="25500" dist="23000" dir="7020000" algn="tl">
                  <a:srgbClr val="000000">
                    <a:alpha val="50000"/>
                  </a:srgbClr>
                </a:outerShdw>
              </a:effectLst>
            </a:rPr>
            <a:t>ETP</a:t>
          </a:r>
          <a:r>
            <a:rPr lang="fr-FR" sz="800" b="1" kern="1200">
              <a:ln/>
            </a:rPr>
            <a:t> </a:t>
          </a:r>
          <a:r>
            <a:rPr lang="fr-FR" sz="800" b="1" kern="1200"/>
            <a:t>  3 </a:t>
          </a:r>
          <a:r>
            <a:rPr lang="fr-FR" sz="800" b="0" kern="1200"/>
            <a:t> programmes et  ateliers de psychoéducation</a:t>
          </a:r>
        </a:p>
      </dsp:txBody>
      <dsp:txXfrm>
        <a:off x="238839" y="1478399"/>
        <a:ext cx="788337" cy="477678"/>
      </dsp:txXfrm>
    </dsp:sp>
    <dsp:sp modelId="{864750BC-124F-4053-86A6-CC5F6A9DDC58}">
      <dsp:nvSpPr>
        <dsp:cNvPr id="0" name=""/>
        <dsp:cNvSpPr/>
      </dsp:nvSpPr>
      <dsp:spPr>
        <a:xfrm>
          <a:off x="1149322" y="1454878"/>
          <a:ext cx="1194196" cy="477678"/>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fr-FR" sz="800" b="1" kern="1200"/>
            <a:t>Remédiation cognitive</a:t>
          </a:r>
        </a:p>
        <a:p>
          <a:pPr lvl="0" algn="ctr" defTabSz="355600">
            <a:lnSpc>
              <a:spcPct val="90000"/>
            </a:lnSpc>
            <a:spcBef>
              <a:spcPct val="0"/>
            </a:spcBef>
            <a:spcAft>
              <a:spcPct val="35000"/>
            </a:spcAft>
          </a:pPr>
          <a:r>
            <a:rPr lang="fr-FR" sz="800" b="0" kern="1200"/>
            <a:t>RECOS, Gaïa</a:t>
          </a:r>
        </a:p>
      </dsp:txBody>
      <dsp:txXfrm>
        <a:off x="1388161" y="1454878"/>
        <a:ext cx="716518" cy="477678"/>
      </dsp:txXfrm>
    </dsp:sp>
    <dsp:sp modelId="{76F06CFD-CD3E-4687-9682-9789EB059DE7}">
      <dsp:nvSpPr>
        <dsp:cNvPr id="0" name=""/>
        <dsp:cNvSpPr/>
      </dsp:nvSpPr>
      <dsp:spPr>
        <a:xfrm>
          <a:off x="2224099" y="1454878"/>
          <a:ext cx="1194196" cy="477678"/>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fr-FR" sz="800" b="1" kern="1200"/>
            <a:t>Les habilités sociales</a:t>
          </a:r>
        </a:p>
      </dsp:txBody>
      <dsp:txXfrm>
        <a:off x="2462938" y="1454878"/>
        <a:ext cx="716518" cy="477678"/>
      </dsp:txXfrm>
    </dsp:sp>
    <dsp:sp modelId="{3A8303FA-432F-4B5F-8C9B-7C489C8B8B24}">
      <dsp:nvSpPr>
        <dsp:cNvPr id="0" name=""/>
        <dsp:cNvSpPr/>
      </dsp:nvSpPr>
      <dsp:spPr>
        <a:xfrm>
          <a:off x="3301602" y="1460763"/>
          <a:ext cx="1194196" cy="477678"/>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fr-FR" sz="700" kern="1200"/>
            <a:t>Pleine conscience, mieux gérer son stress et ses émotions </a:t>
          </a:r>
        </a:p>
      </dsp:txBody>
      <dsp:txXfrm>
        <a:off x="3540441" y="1460763"/>
        <a:ext cx="716518" cy="4776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0E1C4-2D95-475D-9AAD-B1D21F53D10E}">
      <dsp:nvSpPr>
        <dsp:cNvPr id="0" name=""/>
        <dsp:cNvSpPr/>
      </dsp:nvSpPr>
      <dsp:spPr>
        <a:xfrm>
          <a:off x="2142287" y="680"/>
          <a:ext cx="858924" cy="85892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b="1" kern="1200" err="1">
              <a:latin typeface="Calibri Light" panose="020F0302020204030204"/>
            </a:rPr>
            <a:t>Partenaires</a:t>
          </a:r>
          <a:r>
            <a:rPr lang="en-US" sz="800" b="1" kern="1200">
              <a:latin typeface="Calibri Light" panose="020F0302020204030204"/>
            </a:rPr>
            <a:t> du </a:t>
          </a:r>
          <a:r>
            <a:rPr lang="en-US" sz="800" b="1" kern="1200" err="1">
              <a:latin typeface="Calibri Light" panose="020F0302020204030204"/>
            </a:rPr>
            <a:t>territoire</a:t>
          </a:r>
          <a:endParaRPr lang="en-US" sz="800" b="1" kern="1200"/>
        </a:p>
      </dsp:txBody>
      <dsp:txXfrm>
        <a:off x="2268074" y="126467"/>
        <a:ext cx="607350" cy="607350"/>
      </dsp:txXfrm>
    </dsp:sp>
    <dsp:sp modelId="{5BB4D88E-53BD-49AA-B88F-4CAB6033EEEB}">
      <dsp:nvSpPr>
        <dsp:cNvPr id="0" name=""/>
        <dsp:cNvSpPr/>
      </dsp:nvSpPr>
      <dsp:spPr>
        <a:xfrm rot="1800000">
          <a:off x="3010661" y="604716"/>
          <a:ext cx="229018" cy="28988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3015263" y="645517"/>
        <a:ext cx="160313" cy="173932"/>
      </dsp:txXfrm>
    </dsp:sp>
    <dsp:sp modelId="{9C602204-DBEB-4409-913E-878EB0B167DE}">
      <dsp:nvSpPr>
        <dsp:cNvPr id="0" name=""/>
        <dsp:cNvSpPr/>
      </dsp:nvSpPr>
      <dsp:spPr>
        <a:xfrm>
          <a:off x="3260355" y="646197"/>
          <a:ext cx="858924" cy="85892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b="1" kern="1200" err="1">
              <a:latin typeface="Calibri Light" panose="020F0302020204030204"/>
            </a:rPr>
            <a:t>Communauté</a:t>
          </a:r>
          <a:r>
            <a:rPr lang="en-US" sz="800" b="1" kern="1200">
              <a:latin typeface="Calibri Light" panose="020F0302020204030204"/>
            </a:rPr>
            <a:t> de commune</a:t>
          </a:r>
          <a:endParaRPr lang="en-US" sz="800" b="1" kern="1200"/>
        </a:p>
      </dsp:txBody>
      <dsp:txXfrm>
        <a:off x="3386142" y="771984"/>
        <a:ext cx="607350" cy="607350"/>
      </dsp:txXfrm>
    </dsp:sp>
    <dsp:sp modelId="{63DCDFE6-ACDB-4622-937B-DDD010D28358}">
      <dsp:nvSpPr>
        <dsp:cNvPr id="0" name=""/>
        <dsp:cNvSpPr/>
      </dsp:nvSpPr>
      <dsp:spPr>
        <a:xfrm rot="5400000">
          <a:off x="3575308" y="1569751"/>
          <a:ext cx="229018" cy="28988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3609661" y="1593376"/>
        <a:ext cx="160313" cy="173932"/>
      </dsp:txXfrm>
    </dsp:sp>
    <dsp:sp modelId="{7DE0199A-FE3A-4ACB-8F34-2118B6C5C2A1}">
      <dsp:nvSpPr>
        <dsp:cNvPr id="0" name=""/>
        <dsp:cNvSpPr/>
      </dsp:nvSpPr>
      <dsp:spPr>
        <a:xfrm>
          <a:off x="3260355" y="1937232"/>
          <a:ext cx="858924" cy="85892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b="1" kern="1200">
              <a:latin typeface="Calibri Light" panose="020F0302020204030204"/>
            </a:rPr>
            <a:t>Associations </a:t>
          </a:r>
          <a:r>
            <a:rPr lang="en-US" sz="800" b="1" kern="1200" err="1">
              <a:latin typeface="Calibri Light" panose="020F0302020204030204"/>
            </a:rPr>
            <a:t>privées</a:t>
          </a:r>
          <a:endParaRPr lang="en-US" sz="800" b="1" kern="1200"/>
        </a:p>
      </dsp:txBody>
      <dsp:txXfrm>
        <a:off x="3386142" y="2063019"/>
        <a:ext cx="607350" cy="607350"/>
      </dsp:txXfrm>
    </dsp:sp>
    <dsp:sp modelId="{AF018B1F-AE42-45DE-9FFF-9C5E98C9F254}">
      <dsp:nvSpPr>
        <dsp:cNvPr id="0" name=""/>
        <dsp:cNvSpPr/>
      </dsp:nvSpPr>
      <dsp:spPr>
        <a:xfrm rot="9000000">
          <a:off x="3021887" y="2541268"/>
          <a:ext cx="229018" cy="28988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3085990" y="2582069"/>
        <a:ext cx="160313" cy="173932"/>
      </dsp:txXfrm>
    </dsp:sp>
    <dsp:sp modelId="{6B00ACB8-C726-4D6F-AB3C-31A027F6196C}">
      <dsp:nvSpPr>
        <dsp:cNvPr id="0" name=""/>
        <dsp:cNvSpPr/>
      </dsp:nvSpPr>
      <dsp:spPr>
        <a:xfrm>
          <a:off x="2142287" y="2582749"/>
          <a:ext cx="858924" cy="85892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b="1" kern="1200">
              <a:latin typeface="Calibri Light" panose="020F0302020204030204"/>
            </a:rPr>
            <a:t>Associations </a:t>
          </a:r>
          <a:r>
            <a:rPr lang="en-US" sz="800" b="1" kern="1200" err="1">
              <a:latin typeface="Calibri Light" panose="020F0302020204030204"/>
            </a:rPr>
            <a:t>tutélaires</a:t>
          </a:r>
          <a:endParaRPr lang="en-US" sz="800" b="1" kern="1200"/>
        </a:p>
      </dsp:txBody>
      <dsp:txXfrm>
        <a:off x="2268074" y="2708536"/>
        <a:ext cx="607350" cy="607350"/>
      </dsp:txXfrm>
    </dsp:sp>
    <dsp:sp modelId="{A3A2D4BC-8941-42A0-9C08-5118949F5C3A}">
      <dsp:nvSpPr>
        <dsp:cNvPr id="0" name=""/>
        <dsp:cNvSpPr/>
      </dsp:nvSpPr>
      <dsp:spPr>
        <a:xfrm rot="12600000">
          <a:off x="1903819" y="2547750"/>
          <a:ext cx="229018" cy="28988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1967922" y="2622903"/>
        <a:ext cx="160313" cy="173932"/>
      </dsp:txXfrm>
    </dsp:sp>
    <dsp:sp modelId="{CA80C4A1-3C43-4A08-AFAC-596AAE9DC8ED}">
      <dsp:nvSpPr>
        <dsp:cNvPr id="0" name=""/>
        <dsp:cNvSpPr/>
      </dsp:nvSpPr>
      <dsp:spPr>
        <a:xfrm>
          <a:off x="1024218" y="1937232"/>
          <a:ext cx="858924" cy="85892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b="1" kern="1200">
              <a:latin typeface="Calibri Light" panose="020F0302020204030204"/>
            </a:rPr>
            <a:t>Entourage : </a:t>
          </a:r>
          <a:r>
            <a:rPr lang="en-US" sz="800" b="1" kern="1200" err="1">
              <a:latin typeface="Calibri Light" panose="020F0302020204030204"/>
            </a:rPr>
            <a:t>famille</a:t>
          </a:r>
          <a:r>
            <a:rPr lang="en-US" sz="800" b="1" kern="1200">
              <a:latin typeface="Calibri Light" panose="020F0302020204030204"/>
            </a:rPr>
            <a:t>, aidants, </a:t>
          </a:r>
          <a:r>
            <a:rPr lang="en-US" sz="800" b="1" kern="1200" err="1">
              <a:latin typeface="Calibri Light" panose="020F0302020204030204"/>
            </a:rPr>
            <a:t>collègues</a:t>
          </a:r>
          <a:endParaRPr lang="en-US" sz="800" b="1" kern="1200"/>
        </a:p>
      </dsp:txBody>
      <dsp:txXfrm>
        <a:off x="1150005" y="2063019"/>
        <a:ext cx="607350" cy="607350"/>
      </dsp:txXfrm>
    </dsp:sp>
    <dsp:sp modelId="{E25E7612-6810-4548-B03E-96533A0E80B6}">
      <dsp:nvSpPr>
        <dsp:cNvPr id="0" name=""/>
        <dsp:cNvSpPr/>
      </dsp:nvSpPr>
      <dsp:spPr>
        <a:xfrm rot="16200000">
          <a:off x="1339171" y="1582715"/>
          <a:ext cx="229018" cy="28988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1373524" y="1675045"/>
        <a:ext cx="160313" cy="173932"/>
      </dsp:txXfrm>
    </dsp:sp>
    <dsp:sp modelId="{53BFDB56-86B7-4960-8155-F23B28B73121}">
      <dsp:nvSpPr>
        <dsp:cNvPr id="0" name=""/>
        <dsp:cNvSpPr/>
      </dsp:nvSpPr>
      <dsp:spPr>
        <a:xfrm>
          <a:off x="1024218" y="646197"/>
          <a:ext cx="858924" cy="85892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b="1" kern="1200">
              <a:latin typeface="Calibri Light" panose="020F0302020204030204"/>
            </a:rPr>
            <a:t>Structures médico sociales</a:t>
          </a:r>
        </a:p>
      </dsp:txBody>
      <dsp:txXfrm>
        <a:off x="1150005" y="771984"/>
        <a:ext cx="607350" cy="607350"/>
      </dsp:txXfrm>
    </dsp:sp>
    <dsp:sp modelId="{2D427633-04D3-468B-9F16-2BE5DD3A381A}">
      <dsp:nvSpPr>
        <dsp:cNvPr id="0" name=""/>
        <dsp:cNvSpPr/>
      </dsp:nvSpPr>
      <dsp:spPr>
        <a:xfrm rot="19800000">
          <a:off x="1892592" y="611198"/>
          <a:ext cx="229018" cy="28988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1897194" y="686351"/>
        <a:ext cx="160313" cy="1739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BC4CB-3A88-47FA-80CB-12E2BB0A751B}">
      <dsp:nvSpPr>
        <dsp:cNvPr id="0" name=""/>
        <dsp:cNvSpPr/>
      </dsp:nvSpPr>
      <dsp:spPr>
        <a:xfrm>
          <a:off x="2579394" y="1392"/>
          <a:ext cx="758432" cy="7584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b="1" kern="1200" err="1">
              <a:latin typeface="Calibri Light" panose="020F0302020204030204"/>
            </a:rPr>
            <a:t>Partenaires</a:t>
          </a:r>
          <a:r>
            <a:rPr lang="en-US" sz="800" b="1" kern="1200">
              <a:latin typeface="Calibri Light" panose="020F0302020204030204"/>
            </a:rPr>
            <a:t> </a:t>
          </a:r>
          <a:r>
            <a:rPr lang="en-US" sz="800" b="1" kern="1200" err="1">
              <a:latin typeface="Calibri Light" panose="020F0302020204030204"/>
            </a:rPr>
            <a:t>sociaux</a:t>
          </a:r>
          <a:r>
            <a:rPr lang="en-US" sz="800" b="1" kern="1200">
              <a:latin typeface="Calibri Light" panose="020F0302020204030204"/>
            </a:rPr>
            <a:t> </a:t>
          </a:r>
          <a:endParaRPr lang="en-US" sz="800" b="1" kern="1200"/>
        </a:p>
      </dsp:txBody>
      <dsp:txXfrm>
        <a:off x="2690464" y="112462"/>
        <a:ext cx="536292" cy="536292"/>
      </dsp:txXfrm>
    </dsp:sp>
    <dsp:sp modelId="{84095F29-4AF2-49A4-85A7-CC00247BE268}">
      <dsp:nvSpPr>
        <dsp:cNvPr id="0" name=""/>
        <dsp:cNvSpPr/>
      </dsp:nvSpPr>
      <dsp:spPr>
        <a:xfrm rot="1350000">
          <a:off x="3378577" y="468317"/>
          <a:ext cx="201530" cy="255971"/>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3380878" y="507943"/>
        <a:ext cx="141071" cy="153583"/>
      </dsp:txXfrm>
    </dsp:sp>
    <dsp:sp modelId="{0ACEFD81-DE2D-45C1-992E-8FCDDB9F547A}">
      <dsp:nvSpPr>
        <dsp:cNvPr id="0" name=""/>
        <dsp:cNvSpPr/>
      </dsp:nvSpPr>
      <dsp:spPr>
        <a:xfrm>
          <a:off x="3631396" y="437146"/>
          <a:ext cx="758432" cy="7584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b="1" kern="1200" err="1">
              <a:latin typeface="Calibri Light" panose="020F0302020204030204"/>
            </a:rPr>
            <a:t>Partenaires</a:t>
          </a:r>
          <a:r>
            <a:rPr lang="en-US" sz="800" b="1" kern="1200">
              <a:latin typeface="Calibri Light" panose="020F0302020204030204"/>
            </a:rPr>
            <a:t> à </a:t>
          </a:r>
          <a:r>
            <a:rPr lang="en-US" sz="800" b="1" kern="1200" err="1">
              <a:latin typeface="Calibri Light" panose="020F0302020204030204"/>
            </a:rPr>
            <a:t>l'emploi</a:t>
          </a:r>
          <a:r>
            <a:rPr lang="en-US" sz="800" b="1" kern="1200">
              <a:latin typeface="Calibri Light" panose="020F0302020204030204"/>
            </a:rPr>
            <a:t> : CAP </a:t>
          </a:r>
          <a:r>
            <a:rPr lang="en-US" sz="800" b="1" kern="1200" err="1">
              <a:latin typeface="Calibri Light" panose="020F0302020204030204"/>
            </a:rPr>
            <a:t>emploi</a:t>
          </a:r>
          <a:r>
            <a:rPr lang="en-US" sz="800" b="1" kern="1200">
              <a:latin typeface="Calibri Light" panose="020F0302020204030204"/>
            </a:rPr>
            <a:t>, ESAT...</a:t>
          </a:r>
          <a:endParaRPr lang="en-US" sz="800" b="1" kern="1200"/>
        </a:p>
      </dsp:txBody>
      <dsp:txXfrm>
        <a:off x="3742466" y="548216"/>
        <a:ext cx="536292" cy="536292"/>
      </dsp:txXfrm>
    </dsp:sp>
    <dsp:sp modelId="{EDABD7ED-3339-4B44-9F72-DEF36985B929}">
      <dsp:nvSpPr>
        <dsp:cNvPr id="0" name=""/>
        <dsp:cNvSpPr/>
      </dsp:nvSpPr>
      <dsp:spPr>
        <a:xfrm rot="4050000">
          <a:off x="4125542" y="1209108"/>
          <a:ext cx="201530" cy="255971"/>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4144203" y="1232374"/>
        <a:ext cx="141071" cy="153583"/>
      </dsp:txXfrm>
    </dsp:sp>
    <dsp:sp modelId="{56F8FAF2-E229-4F09-8580-ECA568C8EED9}">
      <dsp:nvSpPr>
        <dsp:cNvPr id="0" name=""/>
        <dsp:cNvSpPr/>
      </dsp:nvSpPr>
      <dsp:spPr>
        <a:xfrm>
          <a:off x="4067150" y="1489148"/>
          <a:ext cx="758432" cy="7584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b="1" kern="1200">
              <a:latin typeface="Calibri Light" panose="020F0302020204030204"/>
            </a:rPr>
            <a:t>Associations tutélaires</a:t>
          </a:r>
          <a:endParaRPr lang="en-US" sz="800" b="1" kern="1200"/>
        </a:p>
      </dsp:txBody>
      <dsp:txXfrm>
        <a:off x="4178220" y="1600218"/>
        <a:ext cx="536292" cy="536292"/>
      </dsp:txXfrm>
    </dsp:sp>
    <dsp:sp modelId="{2BA7E4F0-D887-4224-9188-CFA94D15C4BE}">
      <dsp:nvSpPr>
        <dsp:cNvPr id="0" name=""/>
        <dsp:cNvSpPr/>
      </dsp:nvSpPr>
      <dsp:spPr>
        <a:xfrm rot="6750000">
          <a:off x="4129907" y="2261111"/>
          <a:ext cx="201530" cy="255971"/>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4171705" y="2284377"/>
        <a:ext cx="141071" cy="153583"/>
      </dsp:txXfrm>
    </dsp:sp>
    <dsp:sp modelId="{90364D68-F167-4ACC-8EB4-09445791F815}">
      <dsp:nvSpPr>
        <dsp:cNvPr id="0" name=""/>
        <dsp:cNvSpPr/>
      </dsp:nvSpPr>
      <dsp:spPr>
        <a:xfrm>
          <a:off x="3631396" y="2541150"/>
          <a:ext cx="758432" cy="7584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b="1" kern="1200" err="1">
              <a:latin typeface="Calibri Light" panose="020F0302020204030204"/>
            </a:rPr>
            <a:t>Partenaires</a:t>
          </a:r>
          <a:r>
            <a:rPr lang="en-US" sz="800" b="1" kern="1200">
              <a:latin typeface="Calibri Light" panose="020F0302020204030204"/>
            </a:rPr>
            <a:t> du </a:t>
          </a:r>
          <a:r>
            <a:rPr lang="en-US" sz="800" b="1" kern="1200" err="1">
              <a:latin typeface="Calibri Light" panose="020F0302020204030204"/>
            </a:rPr>
            <a:t>territoires</a:t>
          </a:r>
          <a:r>
            <a:rPr lang="en-US" sz="800" b="1" kern="1200">
              <a:latin typeface="Calibri Light" panose="020F0302020204030204"/>
            </a:rPr>
            <a:t> </a:t>
          </a:r>
          <a:endParaRPr lang="en-US" sz="800" b="1" kern="1200"/>
        </a:p>
      </dsp:txBody>
      <dsp:txXfrm>
        <a:off x="3742466" y="2652220"/>
        <a:ext cx="536292" cy="536292"/>
      </dsp:txXfrm>
    </dsp:sp>
    <dsp:sp modelId="{6B630E15-036B-4F2F-AFD1-332045EEE92C}">
      <dsp:nvSpPr>
        <dsp:cNvPr id="0" name=""/>
        <dsp:cNvSpPr/>
      </dsp:nvSpPr>
      <dsp:spPr>
        <a:xfrm rot="9450000">
          <a:off x="3389116" y="3008076"/>
          <a:ext cx="201530" cy="255971"/>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3447274" y="3047702"/>
        <a:ext cx="141071" cy="153583"/>
      </dsp:txXfrm>
    </dsp:sp>
    <dsp:sp modelId="{976C4D05-484C-4AB8-BA5F-6ABB310B0669}">
      <dsp:nvSpPr>
        <dsp:cNvPr id="0" name=""/>
        <dsp:cNvSpPr/>
      </dsp:nvSpPr>
      <dsp:spPr>
        <a:xfrm>
          <a:off x="2579394" y="2976904"/>
          <a:ext cx="758432" cy="7584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b="1" kern="1200">
              <a:latin typeface="Calibri Light" panose="020F0302020204030204"/>
            </a:rPr>
            <a:t>Associations </a:t>
          </a:r>
          <a:r>
            <a:rPr lang="en-US" sz="800" b="1" kern="1200" err="1">
              <a:latin typeface="Calibri Light" panose="020F0302020204030204"/>
            </a:rPr>
            <a:t>privées</a:t>
          </a:r>
          <a:endParaRPr lang="en-US" sz="800" b="1" kern="1200"/>
        </a:p>
      </dsp:txBody>
      <dsp:txXfrm>
        <a:off x="2690464" y="3087974"/>
        <a:ext cx="536292" cy="536292"/>
      </dsp:txXfrm>
    </dsp:sp>
    <dsp:sp modelId="{F7C947DC-B64A-4831-911C-03FFF1D08470}">
      <dsp:nvSpPr>
        <dsp:cNvPr id="0" name=""/>
        <dsp:cNvSpPr/>
      </dsp:nvSpPr>
      <dsp:spPr>
        <a:xfrm rot="12150000">
          <a:off x="2337114" y="3012441"/>
          <a:ext cx="201530" cy="255971"/>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2395272" y="3075203"/>
        <a:ext cx="141071" cy="153583"/>
      </dsp:txXfrm>
    </dsp:sp>
    <dsp:sp modelId="{58DA19EB-6722-4E4A-A78D-CE1A3524DC5F}">
      <dsp:nvSpPr>
        <dsp:cNvPr id="0" name=""/>
        <dsp:cNvSpPr/>
      </dsp:nvSpPr>
      <dsp:spPr>
        <a:xfrm>
          <a:off x="1527392" y="2541150"/>
          <a:ext cx="758432" cy="7584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b="1" kern="1200">
              <a:latin typeface="Calibri Light" panose="020F0302020204030204"/>
            </a:rPr>
            <a:t>Entourage : famille, aidants</a:t>
          </a:r>
        </a:p>
      </dsp:txBody>
      <dsp:txXfrm>
        <a:off x="1638462" y="2652220"/>
        <a:ext cx="536292" cy="536292"/>
      </dsp:txXfrm>
    </dsp:sp>
    <dsp:sp modelId="{E90ABD25-2A3A-47C7-B7AB-078AA89B39D3}">
      <dsp:nvSpPr>
        <dsp:cNvPr id="0" name=""/>
        <dsp:cNvSpPr/>
      </dsp:nvSpPr>
      <dsp:spPr>
        <a:xfrm rot="14850000">
          <a:off x="1590149" y="2271650"/>
          <a:ext cx="201530" cy="255971"/>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1631947" y="2350772"/>
        <a:ext cx="141071" cy="153583"/>
      </dsp:txXfrm>
    </dsp:sp>
    <dsp:sp modelId="{BA8BAE09-4B77-47F4-A903-E4B90E0C9CF8}">
      <dsp:nvSpPr>
        <dsp:cNvPr id="0" name=""/>
        <dsp:cNvSpPr/>
      </dsp:nvSpPr>
      <dsp:spPr>
        <a:xfrm>
          <a:off x="1091638" y="1489148"/>
          <a:ext cx="758432" cy="7584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b="1" kern="1200">
              <a:latin typeface="Calibri Light" panose="020F0302020204030204"/>
            </a:rPr>
            <a:t>Structures </a:t>
          </a:r>
          <a:r>
            <a:rPr lang="en-US" sz="800" b="1" kern="1200" err="1">
              <a:latin typeface="Calibri Light" panose="020F0302020204030204"/>
            </a:rPr>
            <a:t>médico</a:t>
          </a:r>
          <a:r>
            <a:rPr lang="en-US" sz="800" b="1" kern="1200">
              <a:latin typeface="Calibri Light" panose="020F0302020204030204"/>
            </a:rPr>
            <a:t> </a:t>
          </a:r>
          <a:r>
            <a:rPr lang="en-US" sz="800" b="1" kern="1200" err="1">
              <a:latin typeface="Calibri Light" panose="020F0302020204030204"/>
            </a:rPr>
            <a:t>sociales</a:t>
          </a:r>
        </a:p>
      </dsp:txBody>
      <dsp:txXfrm>
        <a:off x="1202708" y="1600218"/>
        <a:ext cx="536292" cy="536292"/>
      </dsp:txXfrm>
    </dsp:sp>
    <dsp:sp modelId="{5FD8FDBC-AF64-4D30-B3B9-051439E61494}">
      <dsp:nvSpPr>
        <dsp:cNvPr id="0" name=""/>
        <dsp:cNvSpPr/>
      </dsp:nvSpPr>
      <dsp:spPr>
        <a:xfrm rot="17550000">
          <a:off x="1585783" y="1219647"/>
          <a:ext cx="201530" cy="255971"/>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1604444" y="1298769"/>
        <a:ext cx="141071" cy="153583"/>
      </dsp:txXfrm>
    </dsp:sp>
    <dsp:sp modelId="{53A5CF99-8829-4090-8523-FE7802286D74}">
      <dsp:nvSpPr>
        <dsp:cNvPr id="0" name=""/>
        <dsp:cNvSpPr/>
      </dsp:nvSpPr>
      <dsp:spPr>
        <a:xfrm>
          <a:off x="1527392" y="437146"/>
          <a:ext cx="758432" cy="7584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a:latin typeface="Calibri Light" panose="020F0302020204030204"/>
            </a:rPr>
            <a:t>CAPSO</a:t>
          </a:r>
        </a:p>
      </dsp:txBody>
      <dsp:txXfrm>
        <a:off x="1638462" y="548216"/>
        <a:ext cx="536292" cy="536292"/>
      </dsp:txXfrm>
    </dsp:sp>
    <dsp:sp modelId="{5603DECC-FDCC-4D9E-B131-3340916127EA}">
      <dsp:nvSpPr>
        <dsp:cNvPr id="0" name=""/>
        <dsp:cNvSpPr/>
      </dsp:nvSpPr>
      <dsp:spPr>
        <a:xfrm rot="20250000">
          <a:off x="2326574" y="472682"/>
          <a:ext cx="201530" cy="255971"/>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2328875" y="535444"/>
        <a:ext cx="141071" cy="15358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4E8C90F0-A05C-7244-83EC-9E2A7225BFD9}" type="datetimeFigureOut">
              <a:rPr lang="fr-FR" smtClean="0"/>
              <a:t>08/12/2022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F98FAD-0535-824B-A6F5-F4923BFFEAC4}" type="slidenum">
              <a:rPr lang="fr-FR" smtClean="0"/>
              <a:t>‹N°›</a:t>
            </a:fld>
            <a:endParaRPr lang="fr-FR"/>
          </a:p>
        </p:txBody>
      </p:sp>
    </p:spTree>
    <p:extLst>
      <p:ext uri="{BB962C8B-B14F-4D97-AF65-F5344CB8AC3E}">
        <p14:creationId xmlns:p14="http://schemas.microsoft.com/office/powerpoint/2010/main" val="1580468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4E8C90F0-A05C-7244-83EC-9E2A7225BFD9}" type="datetimeFigureOut">
              <a:rPr lang="fr-FR" smtClean="0"/>
              <a:t>08/12/2022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F98FAD-0535-824B-A6F5-F4923BFFEAC4}" type="slidenum">
              <a:rPr lang="fr-FR" smtClean="0"/>
              <a:t>‹N°›</a:t>
            </a:fld>
            <a:endParaRPr lang="fr-FR"/>
          </a:p>
        </p:txBody>
      </p:sp>
    </p:spTree>
    <p:extLst>
      <p:ext uri="{BB962C8B-B14F-4D97-AF65-F5344CB8AC3E}">
        <p14:creationId xmlns:p14="http://schemas.microsoft.com/office/powerpoint/2010/main" val="160609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4E8C90F0-A05C-7244-83EC-9E2A7225BFD9}" type="datetimeFigureOut">
              <a:rPr lang="fr-FR" smtClean="0"/>
              <a:t>08/12/2022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F98FAD-0535-824B-A6F5-F4923BFFEAC4}" type="slidenum">
              <a:rPr lang="fr-FR" smtClean="0"/>
              <a:t>‹N°›</a:t>
            </a:fld>
            <a:endParaRPr lang="fr-FR"/>
          </a:p>
        </p:txBody>
      </p:sp>
    </p:spTree>
    <p:extLst>
      <p:ext uri="{BB962C8B-B14F-4D97-AF65-F5344CB8AC3E}">
        <p14:creationId xmlns:p14="http://schemas.microsoft.com/office/powerpoint/2010/main" val="157871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4E8C90F0-A05C-7244-83EC-9E2A7225BFD9}" type="datetimeFigureOut">
              <a:rPr lang="fr-FR" smtClean="0"/>
              <a:t>08/12/2022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F98FAD-0535-824B-A6F5-F4923BFFEAC4}" type="slidenum">
              <a:rPr lang="fr-FR" smtClean="0"/>
              <a:t>‹N°›</a:t>
            </a:fld>
            <a:endParaRPr lang="fr-FR"/>
          </a:p>
        </p:txBody>
      </p:sp>
    </p:spTree>
    <p:extLst>
      <p:ext uri="{BB962C8B-B14F-4D97-AF65-F5344CB8AC3E}">
        <p14:creationId xmlns:p14="http://schemas.microsoft.com/office/powerpoint/2010/main" val="292139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fr-FR"/>
              <a:t>Modifiez le style du titre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E8C90F0-A05C-7244-83EC-9E2A7225BFD9}" type="datetimeFigureOut">
              <a:rPr lang="fr-FR" smtClean="0"/>
              <a:t>08/12/2022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F98FAD-0535-824B-A6F5-F4923BFFEAC4}" type="slidenum">
              <a:rPr lang="fr-FR" smtClean="0"/>
              <a:t>‹N°›</a:t>
            </a:fld>
            <a:endParaRPr lang="fr-FR"/>
          </a:p>
        </p:txBody>
      </p:sp>
    </p:spTree>
    <p:extLst>
      <p:ext uri="{BB962C8B-B14F-4D97-AF65-F5344CB8AC3E}">
        <p14:creationId xmlns:p14="http://schemas.microsoft.com/office/powerpoint/2010/main" val="1416943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4E8C90F0-A05C-7244-83EC-9E2A7225BFD9}" type="datetimeFigureOut">
              <a:rPr lang="fr-FR" smtClean="0"/>
              <a:t>08/12/2022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9F98FAD-0535-824B-A6F5-F4923BFFEAC4}" type="slidenum">
              <a:rPr lang="fr-FR" smtClean="0"/>
              <a:t>‹N°›</a:t>
            </a:fld>
            <a:endParaRPr lang="fr-FR"/>
          </a:p>
        </p:txBody>
      </p:sp>
    </p:spTree>
    <p:extLst>
      <p:ext uri="{BB962C8B-B14F-4D97-AF65-F5344CB8AC3E}">
        <p14:creationId xmlns:p14="http://schemas.microsoft.com/office/powerpoint/2010/main" val="1785506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fr-FR"/>
              <a:t>Modifiez le style du titre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629842" y="1878806"/>
            <a:ext cx="3868340" cy="27634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629150" y="1878806"/>
            <a:ext cx="3887391" cy="27634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4E8C90F0-A05C-7244-83EC-9E2A7225BFD9}" type="datetimeFigureOut">
              <a:rPr lang="fr-FR" smtClean="0"/>
              <a:t>08/12/2022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9F98FAD-0535-824B-A6F5-F4923BFFEAC4}" type="slidenum">
              <a:rPr lang="fr-FR" smtClean="0"/>
              <a:t>‹N°›</a:t>
            </a:fld>
            <a:endParaRPr lang="fr-FR"/>
          </a:p>
        </p:txBody>
      </p:sp>
    </p:spTree>
    <p:extLst>
      <p:ext uri="{BB962C8B-B14F-4D97-AF65-F5344CB8AC3E}">
        <p14:creationId xmlns:p14="http://schemas.microsoft.com/office/powerpoint/2010/main" val="337434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4E8C90F0-A05C-7244-83EC-9E2A7225BFD9}" type="datetimeFigureOut">
              <a:rPr lang="fr-FR" smtClean="0"/>
              <a:t>08/12/2022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9F98FAD-0535-824B-A6F5-F4923BFFEAC4}" type="slidenum">
              <a:rPr lang="fr-FR" smtClean="0"/>
              <a:t>‹N°›</a:t>
            </a:fld>
            <a:endParaRPr lang="fr-FR"/>
          </a:p>
        </p:txBody>
      </p:sp>
    </p:spTree>
    <p:extLst>
      <p:ext uri="{BB962C8B-B14F-4D97-AF65-F5344CB8AC3E}">
        <p14:creationId xmlns:p14="http://schemas.microsoft.com/office/powerpoint/2010/main" val="238275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8C90F0-A05C-7244-83EC-9E2A7225BFD9}" type="datetimeFigureOut">
              <a:rPr lang="fr-FR" smtClean="0"/>
              <a:t>08/12/2022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9F98FAD-0535-824B-A6F5-F4923BFFEAC4}" type="slidenum">
              <a:rPr lang="fr-FR" smtClean="0"/>
              <a:t>‹N°›</a:t>
            </a:fld>
            <a:endParaRPr lang="fr-FR"/>
          </a:p>
        </p:txBody>
      </p:sp>
    </p:spTree>
    <p:extLst>
      <p:ext uri="{BB962C8B-B14F-4D97-AF65-F5344CB8AC3E}">
        <p14:creationId xmlns:p14="http://schemas.microsoft.com/office/powerpoint/2010/main" val="2449728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E8C90F0-A05C-7244-83EC-9E2A7225BFD9}" type="datetimeFigureOut">
              <a:rPr lang="fr-FR" smtClean="0"/>
              <a:t>08/12/2022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9F98FAD-0535-824B-A6F5-F4923BFFEAC4}" type="slidenum">
              <a:rPr lang="fr-FR" smtClean="0"/>
              <a:t>‹N°›</a:t>
            </a:fld>
            <a:endParaRPr lang="fr-FR"/>
          </a:p>
        </p:txBody>
      </p:sp>
    </p:spTree>
    <p:extLst>
      <p:ext uri="{BB962C8B-B14F-4D97-AF65-F5344CB8AC3E}">
        <p14:creationId xmlns:p14="http://schemas.microsoft.com/office/powerpoint/2010/main" val="2990220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E8C90F0-A05C-7244-83EC-9E2A7225BFD9}" type="datetimeFigureOut">
              <a:rPr lang="fr-FR" smtClean="0"/>
              <a:t>08/12/2022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9F98FAD-0535-824B-A6F5-F4923BFFEAC4}" type="slidenum">
              <a:rPr lang="fr-FR" smtClean="0"/>
              <a:t>‹N°›</a:t>
            </a:fld>
            <a:endParaRPr lang="fr-FR"/>
          </a:p>
        </p:txBody>
      </p:sp>
    </p:spTree>
    <p:extLst>
      <p:ext uri="{BB962C8B-B14F-4D97-AF65-F5344CB8AC3E}">
        <p14:creationId xmlns:p14="http://schemas.microsoft.com/office/powerpoint/2010/main" val="3061898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E8C90F0-A05C-7244-83EC-9E2A7225BFD9}" type="datetimeFigureOut">
              <a:rPr lang="fr-FR" smtClean="0"/>
              <a:t>08/12/2022</a:t>
            </a:fld>
            <a:endParaRPr lang="fr-F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9F98FAD-0535-824B-A6F5-F4923BFFEAC4}" type="slidenum">
              <a:rPr lang="fr-FR" smtClean="0"/>
              <a:t>‹N°›</a:t>
            </a:fld>
            <a:endParaRPr lang="fr-FR"/>
          </a:p>
        </p:txBody>
      </p:sp>
    </p:spTree>
    <p:extLst>
      <p:ext uri="{BB962C8B-B14F-4D97-AF65-F5344CB8AC3E}">
        <p14:creationId xmlns:p14="http://schemas.microsoft.com/office/powerpoint/2010/main" val="1805349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AC2B3BD-8613-C042-AD2E-095D1399F718}"/>
              </a:ext>
            </a:extLst>
          </p:cNvPr>
          <p:cNvPicPr>
            <a:picLocks noChangeAspect="1"/>
          </p:cNvPicPr>
          <p:nvPr/>
        </p:nvPicPr>
        <p:blipFill>
          <a:blip r:embed="rId2"/>
          <a:stretch>
            <a:fillRect/>
          </a:stretch>
        </p:blipFill>
        <p:spPr>
          <a:xfrm>
            <a:off x="1354" y="0"/>
            <a:ext cx="9141291" cy="5143500"/>
          </a:xfrm>
          <a:prstGeom prst="rect">
            <a:avLst/>
          </a:prstGeom>
        </p:spPr>
      </p:pic>
    </p:spTree>
    <p:extLst>
      <p:ext uri="{BB962C8B-B14F-4D97-AF65-F5344CB8AC3E}">
        <p14:creationId xmlns:p14="http://schemas.microsoft.com/office/powerpoint/2010/main" val="276785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a:t>		 </a:t>
            </a:r>
            <a:r>
              <a:rPr lang="fr-FR" sz="2800" b="1">
                <a:solidFill>
                  <a:schemeClr val="accent1"/>
                </a:solidFill>
              </a:rPr>
              <a:t>Structuration du Projet RPS sur le Pôle ALR</a:t>
            </a:r>
          </a:p>
        </p:txBody>
      </p:sp>
      <p:sp>
        <p:nvSpPr>
          <p:cNvPr id="3" name="Espace réservé du contenu 2"/>
          <p:cNvSpPr>
            <a:spLocks noGrp="1"/>
          </p:cNvSpPr>
          <p:nvPr>
            <p:ph idx="1"/>
          </p:nvPr>
        </p:nvSpPr>
        <p:spPr>
          <a:xfrm>
            <a:off x="628650" y="1369219"/>
            <a:ext cx="8113568" cy="3263504"/>
          </a:xfrm>
        </p:spPr>
        <p:txBody>
          <a:bodyPr vert="horz" lIns="91440" tIns="45720" rIns="91440" bIns="45720" rtlCol="0" anchor="t">
            <a:normAutofit fontScale="62500" lnSpcReduction="20000"/>
          </a:bodyPr>
          <a:lstStyle/>
          <a:p>
            <a:r>
              <a:rPr lang="fr-FR" sz="1900" b="1" dirty="0"/>
              <a:t>Trois programmes d’ETP </a:t>
            </a:r>
            <a:r>
              <a:rPr lang="fr-FR" sz="1900" dirty="0"/>
              <a:t>:          mais aussi</a:t>
            </a:r>
          </a:p>
          <a:p>
            <a:pPr marL="342900" lvl="1" indent="0">
              <a:buNone/>
            </a:pPr>
            <a:r>
              <a:rPr lang="fr-FR" sz="1600" dirty="0"/>
              <a:t>- Je maintiens mon abstinence                            - L’atelier du médicament          </a:t>
            </a:r>
            <a:endParaRPr lang="fr-FR" sz="1600" dirty="0">
              <a:cs typeface="Calibri"/>
            </a:endParaRPr>
          </a:p>
          <a:p>
            <a:pPr marL="342900" lvl="1" indent="0">
              <a:buNone/>
            </a:pPr>
            <a:r>
              <a:rPr lang="fr-FR" sz="1600" dirty="0"/>
              <a:t>- Vivre mieux avec ma schizophrénie                 - L’ éducation nutritionnelle ( 2 diététiciennes) </a:t>
            </a:r>
            <a:endParaRPr lang="fr-FR" sz="1600" dirty="0">
              <a:cs typeface="Calibri"/>
            </a:endParaRPr>
          </a:p>
          <a:p>
            <a:pPr marL="342900" lvl="1" indent="0">
              <a:buNone/>
            </a:pPr>
            <a:r>
              <a:rPr lang="fr-FR" sz="1600" dirty="0"/>
              <a:t>- Vivre mieux avec sa bipolarité                          - Mieux prendre en charge sa douleur</a:t>
            </a:r>
            <a:endParaRPr lang="fr-FR" sz="1600" dirty="0">
              <a:cs typeface="Calibri"/>
            </a:endParaRPr>
          </a:p>
          <a:p>
            <a:pPr marL="342900" lvl="1" indent="0">
              <a:buNone/>
            </a:pPr>
            <a:endParaRPr lang="fr-FR" sz="1200"/>
          </a:p>
          <a:p>
            <a:r>
              <a:rPr lang="fr-FR" dirty="0"/>
              <a:t>Une équipe de case management: 4 sur le Pôle</a:t>
            </a:r>
            <a:endParaRPr lang="fr-FR" dirty="0">
              <a:cs typeface="Calibri"/>
            </a:endParaRPr>
          </a:p>
          <a:p>
            <a:pPr marL="0" indent="0">
              <a:buNone/>
            </a:pPr>
            <a:endParaRPr lang="fr-FR" sz="1200"/>
          </a:p>
          <a:p>
            <a:r>
              <a:rPr lang="fr-FR" dirty="0"/>
              <a:t>Accompagnement des situations complexes avec le CLSM, ou encore « Le logement d’abord » avec la mise en place des groupes d’analyse et d’échange de pratiques.</a:t>
            </a:r>
            <a:endParaRPr lang="fr-FR" dirty="0">
              <a:cs typeface="Calibri"/>
            </a:endParaRPr>
          </a:p>
          <a:p>
            <a:pPr marL="0" indent="0">
              <a:buNone/>
            </a:pPr>
            <a:endParaRPr lang="fr-FR" sz="1300"/>
          </a:p>
          <a:p>
            <a:r>
              <a:rPr lang="fr-FR" dirty="0"/>
              <a:t>Développement du travail partenarial avec l’ensemble des acteurs concernés : les élus, les mairies, la CABBALR, les communautés communes, les CPTS, l’éducation nationale, les établissements scolaires, le Réseau précarité (associations Habitat Insertion, la Vie Active), les dispositifs de réinsertion professionnels (ESAT), missions locales, Cap Emploi, les organismes sociaux, les structures médico-sociales, les associations, les GEM, associations à destination des patients et des usagers, … </a:t>
            </a:r>
            <a:endParaRPr lang="fr-FR" dirty="0">
              <a:cs typeface="Calibri"/>
            </a:endParaRPr>
          </a:p>
          <a:p>
            <a:pPr marL="0" indent="0">
              <a:buNone/>
            </a:pPr>
            <a:endParaRPr lang="fr-FR" sz="1400"/>
          </a:p>
          <a:p>
            <a:r>
              <a:rPr lang="fr-FR" dirty="0"/>
              <a:t>Le recrutement d’un deuxième neuro psychologue et d’un médiateur de santé pair. (en cours)</a:t>
            </a:r>
            <a:endParaRPr lang="fr-FR" dirty="0">
              <a:cs typeface="Calibri"/>
            </a:endParaRPr>
          </a:p>
          <a:p>
            <a:endParaRPr lang="fr-FR"/>
          </a:p>
        </p:txBody>
      </p:sp>
    </p:spTree>
    <p:extLst>
      <p:ext uri="{BB962C8B-B14F-4D97-AF65-F5344CB8AC3E}">
        <p14:creationId xmlns:p14="http://schemas.microsoft.com/office/powerpoint/2010/main" val="3589167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40385"/>
            <a:ext cx="7886700" cy="689047"/>
          </a:xfrm>
        </p:spPr>
        <p:txBody>
          <a:bodyPr>
            <a:normAutofit fontScale="90000"/>
          </a:bodyPr>
          <a:lstStyle/>
          <a:p>
            <a:pPr algn="ctr"/>
            <a:r>
              <a:rPr lang="fr-FR" sz="2800" b="1">
                <a:solidFill>
                  <a:srgbClr val="0070C0"/>
                </a:solidFill>
              </a:rPr>
              <a:t>	     	Composition de l’équipe, parcours patient et             		modalités de fonctionnement sur le Pôle ALR</a:t>
            </a:r>
            <a:endParaRPr lang="fr-FR" sz="2800" i="1">
              <a:solidFill>
                <a:srgbClr val="0070C0"/>
              </a:solidFill>
            </a:endParaRPr>
          </a:p>
        </p:txBody>
      </p:sp>
      <p:sp>
        <p:nvSpPr>
          <p:cNvPr id="4" name="Espace réservé du contenu 3"/>
          <p:cNvSpPr>
            <a:spLocks noGrp="1"/>
          </p:cNvSpPr>
          <p:nvPr>
            <p:ph sz="half" idx="1"/>
          </p:nvPr>
        </p:nvSpPr>
        <p:spPr>
          <a:xfrm>
            <a:off x="131619" y="879764"/>
            <a:ext cx="3027217" cy="3752959"/>
          </a:xfrm>
          <a:ln>
            <a:solidFill>
              <a:schemeClr val="tx1"/>
            </a:solidFill>
          </a:ln>
        </p:spPr>
        <p:txBody>
          <a:bodyPr>
            <a:normAutofit/>
          </a:bodyPr>
          <a:lstStyle/>
          <a:p>
            <a:pPr marL="0" indent="0" algn="ctr">
              <a:buNone/>
            </a:pPr>
            <a:r>
              <a:rPr lang="fr-FR" sz="1200" b="1">
                <a:solidFill>
                  <a:schemeClr val="accent6"/>
                </a:solidFill>
              </a:rPr>
              <a:t>Centre de proximité </a:t>
            </a:r>
          </a:p>
          <a:p>
            <a:pPr marL="0" lvl="0" indent="0">
              <a:lnSpc>
                <a:spcPct val="100000"/>
              </a:lnSpc>
              <a:spcBef>
                <a:spcPts val="600"/>
              </a:spcBef>
              <a:buNone/>
            </a:pPr>
            <a:r>
              <a:rPr lang="fr-FR" sz="800" b="1"/>
              <a:t>   0.4 ETP Psychiatre                                   0,2 ETP Neuro psychologue</a:t>
            </a:r>
          </a:p>
          <a:p>
            <a:pPr marL="0" lvl="0" indent="0">
              <a:lnSpc>
                <a:spcPct val="100000"/>
              </a:lnSpc>
              <a:spcBef>
                <a:spcPts val="600"/>
              </a:spcBef>
              <a:buNone/>
            </a:pPr>
            <a:r>
              <a:rPr lang="fr-FR" sz="800" b="1"/>
              <a:t>   0.2 ETP Assistante Sociale                     0,2 ETP   Ergothérapeute</a:t>
            </a:r>
          </a:p>
          <a:p>
            <a:pPr marL="0" lvl="0" indent="0">
              <a:lnSpc>
                <a:spcPct val="100000"/>
              </a:lnSpc>
              <a:spcBef>
                <a:spcPts val="600"/>
              </a:spcBef>
              <a:buNone/>
            </a:pPr>
            <a:r>
              <a:rPr lang="fr-FR" sz="800" b="1"/>
              <a:t>   0,4 ETP Secrétariat                                  0.2 ETP    Cadre de Santé</a:t>
            </a:r>
          </a:p>
          <a:p>
            <a:pPr marL="0" lvl="0" indent="0">
              <a:lnSpc>
                <a:spcPct val="100000"/>
              </a:lnSpc>
              <a:spcBef>
                <a:spcPts val="600"/>
              </a:spcBef>
              <a:buNone/>
            </a:pPr>
            <a:r>
              <a:rPr lang="fr-FR" sz="800" b="1"/>
              <a:t>      4 ETP Infirmiers </a:t>
            </a:r>
            <a:r>
              <a:rPr lang="fr-FR" sz="900" b="1"/>
              <a:t>( 5 par Secteur = 20 infirmiers sur le Pôle)</a:t>
            </a:r>
          </a:p>
          <a:p>
            <a:pPr marL="0" indent="0" algn="ctr">
              <a:buNone/>
            </a:pPr>
            <a:r>
              <a:rPr lang="fr-FR" sz="800" b="1">
                <a:solidFill>
                  <a:srgbClr val="FF0000"/>
                </a:solidFill>
              </a:rPr>
              <a:t>Recrutement d’un  2</a:t>
            </a:r>
            <a:r>
              <a:rPr lang="fr-FR" sz="800" b="1" baseline="30000">
                <a:solidFill>
                  <a:srgbClr val="FF0000"/>
                </a:solidFill>
              </a:rPr>
              <a:t>ème</a:t>
            </a:r>
            <a:r>
              <a:rPr lang="fr-FR" sz="800" b="1">
                <a:solidFill>
                  <a:srgbClr val="FF0000"/>
                </a:solidFill>
              </a:rPr>
              <a:t> Neuro psychologue  en cours</a:t>
            </a:r>
          </a:p>
          <a:p>
            <a:pPr marL="0" indent="0" algn="ctr">
              <a:buNone/>
            </a:pPr>
            <a:r>
              <a:rPr lang="fr-FR" sz="1200" b="1">
                <a:solidFill>
                  <a:schemeClr val="accent6"/>
                </a:solidFill>
              </a:rPr>
              <a:t>Equipe mobile </a:t>
            </a:r>
          </a:p>
          <a:p>
            <a:pPr marL="0" lvl="0" indent="0">
              <a:lnSpc>
                <a:spcPct val="100000"/>
              </a:lnSpc>
              <a:spcBef>
                <a:spcPts val="600"/>
              </a:spcBef>
              <a:buNone/>
            </a:pPr>
            <a:r>
              <a:rPr lang="fr-FR" sz="800" b="1"/>
              <a:t>0.2 ETP Psychiatre                                     0.1 ETP Neuro Psychologue</a:t>
            </a:r>
          </a:p>
          <a:p>
            <a:pPr marL="0" lvl="0" indent="0">
              <a:lnSpc>
                <a:spcPct val="100000"/>
              </a:lnSpc>
              <a:spcBef>
                <a:spcPts val="600"/>
              </a:spcBef>
              <a:buNone/>
            </a:pPr>
            <a:r>
              <a:rPr lang="fr-FR" sz="800" b="1"/>
              <a:t>2 ETP Infirmiers                                          2 ETP Aides Soignants</a:t>
            </a:r>
          </a:p>
          <a:p>
            <a:pPr marL="0" lvl="0" indent="0">
              <a:lnSpc>
                <a:spcPct val="100000"/>
              </a:lnSpc>
              <a:spcBef>
                <a:spcPts val="600"/>
              </a:spcBef>
              <a:buNone/>
            </a:pPr>
            <a:r>
              <a:rPr lang="fr-FR" sz="800" b="1"/>
              <a:t>1 ETP Monitrice éducatrice                     0.1 ETP Assistante Sociale</a:t>
            </a:r>
          </a:p>
          <a:p>
            <a:pPr marL="0" indent="0">
              <a:lnSpc>
                <a:spcPct val="100000"/>
              </a:lnSpc>
              <a:spcBef>
                <a:spcPts val="600"/>
              </a:spcBef>
              <a:buNone/>
            </a:pPr>
            <a:r>
              <a:rPr lang="fr-FR" sz="800" b="1"/>
              <a:t>0,1 ETP Secrétariat                                    0,2 ETP Cadre de Santé</a:t>
            </a:r>
          </a:p>
          <a:p>
            <a:pPr marL="0" indent="0">
              <a:lnSpc>
                <a:spcPct val="100000"/>
              </a:lnSpc>
              <a:spcBef>
                <a:spcPts val="600"/>
              </a:spcBef>
              <a:buNone/>
            </a:pPr>
            <a:endParaRPr lang="fr-FR" sz="800" b="1"/>
          </a:p>
          <a:p>
            <a:pPr marL="0" indent="0" algn="ctr">
              <a:lnSpc>
                <a:spcPct val="100000"/>
              </a:lnSpc>
              <a:spcBef>
                <a:spcPts val="600"/>
              </a:spcBef>
              <a:buNone/>
            </a:pPr>
            <a:r>
              <a:rPr lang="fr-FR" sz="1200" b="1">
                <a:solidFill>
                  <a:schemeClr val="accent6"/>
                </a:solidFill>
              </a:rPr>
              <a:t>Un Pôle / Une Institution</a:t>
            </a:r>
          </a:p>
          <a:p>
            <a:pPr marL="0" indent="0" algn="ctr">
              <a:lnSpc>
                <a:spcPct val="100000"/>
              </a:lnSpc>
              <a:spcBef>
                <a:spcPts val="600"/>
              </a:spcBef>
              <a:buNone/>
            </a:pPr>
            <a:r>
              <a:rPr lang="fr-FR" sz="900" b="1"/>
              <a:t>Un engagement de l’ensemble des professionnels                 des 4 Secteurs du Pôle</a:t>
            </a:r>
          </a:p>
          <a:p>
            <a:pPr marL="0" indent="0" algn="ctr">
              <a:lnSpc>
                <a:spcPct val="100000"/>
              </a:lnSpc>
              <a:spcBef>
                <a:spcPts val="600"/>
              </a:spcBef>
              <a:buNone/>
            </a:pPr>
            <a:r>
              <a:rPr lang="fr-FR" sz="1050" b="1">
                <a:solidFill>
                  <a:schemeClr val="accent6"/>
                </a:solidFill>
              </a:rPr>
              <a:t>Dont 4 Case Manager</a:t>
            </a:r>
          </a:p>
          <a:p>
            <a:pPr marL="0" indent="0" algn="ctr">
              <a:lnSpc>
                <a:spcPct val="100000"/>
              </a:lnSpc>
              <a:spcBef>
                <a:spcPts val="600"/>
              </a:spcBef>
              <a:buNone/>
            </a:pPr>
            <a:r>
              <a:rPr lang="fr-FR" sz="1400" b="1"/>
              <a:t>Une volonté institutionnelle </a:t>
            </a:r>
          </a:p>
        </p:txBody>
      </p:sp>
      <p:sp>
        <p:nvSpPr>
          <p:cNvPr id="5" name="Espace réservé du contenu 4"/>
          <p:cNvSpPr>
            <a:spLocks noGrp="1"/>
          </p:cNvSpPr>
          <p:nvPr>
            <p:ph sz="half" idx="2"/>
          </p:nvPr>
        </p:nvSpPr>
        <p:spPr>
          <a:xfrm>
            <a:off x="3262745" y="879764"/>
            <a:ext cx="5638800" cy="3752959"/>
          </a:xfrm>
          <a:ln>
            <a:solidFill>
              <a:schemeClr val="tx1"/>
            </a:solidFill>
          </a:ln>
        </p:spPr>
        <p:txBody>
          <a:bodyPr>
            <a:normAutofit/>
          </a:bodyPr>
          <a:lstStyle/>
          <a:p>
            <a:pPr marL="0" lvl="0" indent="0">
              <a:buNone/>
            </a:pPr>
            <a:r>
              <a:rPr lang="fr-FR" sz="1200" b="1">
                <a:solidFill>
                  <a:schemeClr val="accent1"/>
                </a:solidFill>
              </a:rPr>
              <a:t>                      Admission/Centre de proximité                                                                                                                                                                                                                        																													                    </a:t>
            </a:r>
            <a:r>
              <a:rPr lang="fr-FR" sz="1200" b="1">
                <a:solidFill>
                  <a:schemeClr val="accent2">
                    <a:lumMod val="75000"/>
                  </a:schemeClr>
                </a:solidFill>
              </a:rPr>
              <a:t>Soins de réhabilitation  																	        </a:t>
            </a:r>
            <a:r>
              <a:rPr lang="fr-FR" sz="1000" b="1">
                <a:solidFill>
                  <a:schemeClr val="accent4">
                    <a:lumMod val="50000"/>
                  </a:schemeClr>
                </a:solidFill>
              </a:rPr>
              <a:t>Soutien des Familles</a:t>
            </a:r>
            <a:r>
              <a:rPr lang="fr-FR" sz="1200" b="1">
                <a:solidFill>
                  <a:schemeClr val="accent2">
                    <a:lumMod val="75000"/>
                  </a:schemeClr>
                </a:solidFill>
              </a:rPr>
              <a:t>																											                         	                    </a:t>
            </a:r>
            <a:r>
              <a:rPr lang="fr-FR" sz="1200" b="1">
                <a:solidFill>
                  <a:schemeClr val="accent6"/>
                </a:solidFill>
              </a:rPr>
              <a:t>Réhabilitation Sociale                      </a:t>
            </a:r>
            <a:r>
              <a:rPr lang="fr-FR" sz="1200" b="1">
                <a:solidFill>
                  <a:srgbClr val="00B0F0"/>
                </a:solidFill>
              </a:rPr>
              <a:t>Réhabilitation Professionnelle 	</a:t>
            </a:r>
          </a:p>
          <a:p>
            <a:pPr marL="0" lvl="0" indent="0">
              <a:buNone/>
            </a:pPr>
            <a:endParaRPr lang="fr-FR" sz="1200" b="1">
              <a:solidFill>
                <a:srgbClr val="00B0F0"/>
              </a:solidFill>
            </a:endParaRPr>
          </a:p>
          <a:p>
            <a:pPr marL="0" lvl="0" indent="0">
              <a:buNone/>
            </a:pPr>
            <a:endParaRPr lang="fr-FR" sz="1200" b="1">
              <a:solidFill>
                <a:srgbClr val="00B0F0"/>
              </a:solidFill>
            </a:endParaRPr>
          </a:p>
          <a:p>
            <a:pPr marL="0" lvl="0" indent="0">
              <a:buNone/>
            </a:pPr>
            <a:endParaRPr lang="fr-FR" sz="1200" b="1">
              <a:solidFill>
                <a:srgbClr val="00B0F0"/>
              </a:solidFill>
            </a:endParaRPr>
          </a:p>
          <a:p>
            <a:pPr marL="0" lvl="0" indent="0">
              <a:buNone/>
            </a:pPr>
            <a:r>
              <a:rPr lang="fr-FR" sz="1200" b="1">
                <a:solidFill>
                  <a:srgbClr val="00B0F0"/>
                </a:solidFill>
              </a:rPr>
              <a:t>                                                                                                                                                                            						         </a:t>
            </a:r>
            <a:r>
              <a:rPr lang="fr-FR" sz="1200" b="1">
                <a:solidFill>
                  <a:srgbClr val="D818BD"/>
                </a:solidFill>
              </a:rPr>
              <a:t>Rétablissement</a:t>
            </a:r>
          </a:p>
          <a:p>
            <a:pPr marL="0" indent="0" algn="ctr">
              <a:buNone/>
            </a:pPr>
            <a:endParaRPr lang="fr-FR" b="1">
              <a:solidFill>
                <a:schemeClr val="accent6"/>
              </a:solidFill>
            </a:endParaRPr>
          </a:p>
        </p:txBody>
      </p:sp>
      <p:graphicFrame>
        <p:nvGraphicFramePr>
          <p:cNvPr id="7" name="Diagramme 6"/>
          <p:cNvGraphicFramePr/>
          <p:nvPr>
            <p:extLst>
              <p:ext uri="{D42A27DB-BD31-4B8C-83A1-F6EECF244321}">
                <p14:modId xmlns:p14="http://schemas.microsoft.com/office/powerpoint/2010/main" val="2975554366"/>
              </p:ext>
            </p:extLst>
          </p:nvPr>
        </p:nvGraphicFramePr>
        <p:xfrm>
          <a:off x="4405745" y="484909"/>
          <a:ext cx="4109605" cy="1738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me 7"/>
          <p:cNvGraphicFramePr/>
          <p:nvPr>
            <p:extLst>
              <p:ext uri="{D42A27DB-BD31-4B8C-83A1-F6EECF244321}">
                <p14:modId xmlns:p14="http://schemas.microsoft.com/office/powerpoint/2010/main" val="3477011751"/>
              </p:ext>
            </p:extLst>
          </p:nvPr>
        </p:nvGraphicFramePr>
        <p:xfrm>
          <a:off x="4405746" y="450272"/>
          <a:ext cx="4495799" cy="33874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angle 8"/>
          <p:cNvSpPr/>
          <p:nvPr/>
        </p:nvSpPr>
        <p:spPr>
          <a:xfrm>
            <a:off x="4461163" y="2410691"/>
            <a:ext cx="1039091" cy="422563"/>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bg1"/>
              </a:solidFill>
            </a:endParaRPr>
          </a:p>
        </p:txBody>
      </p:sp>
      <p:sp>
        <p:nvSpPr>
          <p:cNvPr id="10" name="ZoneTexte 9"/>
          <p:cNvSpPr txBox="1"/>
          <p:nvPr/>
        </p:nvSpPr>
        <p:spPr>
          <a:xfrm>
            <a:off x="4461163" y="2410692"/>
            <a:ext cx="1039091" cy="461665"/>
          </a:xfrm>
          <a:prstGeom prst="rect">
            <a:avLst/>
          </a:prstGeom>
          <a:solidFill>
            <a:schemeClr val="accent2"/>
          </a:solidFill>
        </p:spPr>
        <p:txBody>
          <a:bodyPr wrap="square" rtlCol="0">
            <a:spAutoFit/>
          </a:bodyPr>
          <a:lstStyle/>
          <a:p>
            <a:pPr algn="ctr"/>
            <a:r>
              <a:rPr lang="fr-FR" sz="800">
                <a:ln>
                  <a:solidFill>
                    <a:schemeClr val="bg1"/>
                  </a:solidFill>
                </a:ln>
                <a:solidFill>
                  <a:schemeClr val="bg1"/>
                </a:solidFill>
              </a:rPr>
              <a:t>- 52 professionnels  ,  médicament, nutrition, douleur,  </a:t>
            </a:r>
          </a:p>
        </p:txBody>
      </p:sp>
      <p:sp>
        <p:nvSpPr>
          <p:cNvPr id="11" name="Rectangle à coins arrondis 10"/>
          <p:cNvSpPr/>
          <p:nvPr/>
        </p:nvSpPr>
        <p:spPr>
          <a:xfrm>
            <a:off x="3338946" y="2466109"/>
            <a:ext cx="1066800" cy="151707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12" name="ZoneTexte 11"/>
          <p:cNvSpPr txBox="1"/>
          <p:nvPr/>
        </p:nvSpPr>
        <p:spPr>
          <a:xfrm>
            <a:off x="3408218" y="2626136"/>
            <a:ext cx="914400" cy="1107996"/>
          </a:xfrm>
          <a:prstGeom prst="rect">
            <a:avLst/>
          </a:prstGeom>
          <a:noFill/>
        </p:spPr>
        <p:txBody>
          <a:bodyPr wrap="square" rtlCol="0">
            <a:spAutoFit/>
          </a:bodyPr>
          <a:lstStyle/>
          <a:p>
            <a:pPr algn="ctr"/>
            <a:r>
              <a:rPr lang="fr-FR" sz="900"/>
              <a:t>Pro Famille </a:t>
            </a:r>
          </a:p>
          <a:p>
            <a:pPr algn="ctr"/>
            <a:r>
              <a:rPr lang="fr-FR" sz="900"/>
              <a:t>BREF</a:t>
            </a:r>
          </a:p>
          <a:p>
            <a:pPr algn="ctr"/>
            <a:r>
              <a:rPr lang="fr-FR" sz="800"/>
              <a:t>Aller vers, </a:t>
            </a:r>
          </a:p>
          <a:p>
            <a:pPr algn="ctr"/>
            <a:r>
              <a:rPr lang="fr-FR" sz="800"/>
              <a:t>Favoriser les rencontres,</a:t>
            </a:r>
          </a:p>
          <a:p>
            <a:pPr algn="ctr"/>
            <a:r>
              <a:rPr lang="fr-FR" sz="800"/>
              <a:t>Les orienter </a:t>
            </a:r>
          </a:p>
          <a:p>
            <a:pPr algn="ctr"/>
            <a:r>
              <a:rPr lang="fr-FR" sz="800"/>
              <a:t>Vers les groupes de soutien</a:t>
            </a:r>
          </a:p>
        </p:txBody>
      </p:sp>
      <p:sp>
        <p:nvSpPr>
          <p:cNvPr id="14" name="ZoneTexte 13"/>
          <p:cNvSpPr txBox="1"/>
          <p:nvPr/>
        </p:nvSpPr>
        <p:spPr>
          <a:xfrm>
            <a:off x="5527963" y="2410692"/>
            <a:ext cx="1108363" cy="338554"/>
          </a:xfrm>
          <a:prstGeom prst="rect">
            <a:avLst/>
          </a:prstGeom>
          <a:solidFill>
            <a:schemeClr val="accent2"/>
          </a:solidFill>
        </p:spPr>
        <p:txBody>
          <a:bodyPr wrap="square" rtlCol="0">
            <a:spAutoFit/>
          </a:bodyPr>
          <a:lstStyle/>
          <a:p>
            <a:r>
              <a:rPr lang="fr-FR" sz="800">
                <a:ln>
                  <a:solidFill>
                    <a:schemeClr val="bg1"/>
                  </a:solidFill>
                </a:ln>
                <a:solidFill>
                  <a:schemeClr val="bg1"/>
                </a:solidFill>
              </a:rPr>
              <a:t>- 26 professionnels</a:t>
            </a:r>
          </a:p>
          <a:p>
            <a:r>
              <a:rPr lang="fr-FR" sz="800">
                <a:ln>
                  <a:solidFill>
                    <a:schemeClr val="bg1"/>
                  </a:solidFill>
                </a:ln>
                <a:solidFill>
                  <a:schemeClr val="bg1"/>
                </a:solidFill>
              </a:rPr>
              <a:t>- 24 soins à médiation </a:t>
            </a:r>
          </a:p>
        </p:txBody>
      </p:sp>
      <p:sp>
        <p:nvSpPr>
          <p:cNvPr id="15" name="ZoneTexte 14"/>
          <p:cNvSpPr txBox="1"/>
          <p:nvPr/>
        </p:nvSpPr>
        <p:spPr>
          <a:xfrm>
            <a:off x="6684818" y="2410692"/>
            <a:ext cx="955963" cy="318677"/>
          </a:xfrm>
          <a:prstGeom prst="rect">
            <a:avLst/>
          </a:prstGeom>
          <a:solidFill>
            <a:schemeClr val="accent2"/>
          </a:solidFill>
        </p:spPr>
        <p:txBody>
          <a:bodyPr wrap="square" rtlCol="0">
            <a:spAutoFit/>
          </a:bodyPr>
          <a:lstStyle/>
          <a:p>
            <a:pPr algn="ctr">
              <a:lnSpc>
                <a:spcPct val="50000"/>
              </a:lnSpc>
            </a:pPr>
            <a:r>
              <a:rPr lang="fr-FR" sz="800" b="1">
                <a:ln>
                  <a:solidFill>
                    <a:schemeClr val="bg1"/>
                  </a:solidFill>
                </a:ln>
                <a:solidFill>
                  <a:schemeClr val="bg1"/>
                </a:solidFill>
              </a:rPr>
              <a:t>- 32 soins à médiation </a:t>
            </a:r>
            <a:r>
              <a:rPr lang="fr-FR" b="1">
                <a:ln>
                  <a:solidFill>
                    <a:schemeClr val="bg1"/>
                  </a:solidFill>
                </a:ln>
                <a:solidFill>
                  <a:schemeClr val="bg1"/>
                </a:solidFill>
              </a:rPr>
              <a:t> </a:t>
            </a:r>
          </a:p>
        </p:txBody>
      </p:sp>
      <p:sp>
        <p:nvSpPr>
          <p:cNvPr id="16" name="ZoneTexte 15"/>
          <p:cNvSpPr txBox="1"/>
          <p:nvPr/>
        </p:nvSpPr>
        <p:spPr>
          <a:xfrm>
            <a:off x="7689273" y="2438400"/>
            <a:ext cx="1142999" cy="338554"/>
          </a:xfrm>
          <a:prstGeom prst="rect">
            <a:avLst/>
          </a:prstGeom>
          <a:solidFill>
            <a:schemeClr val="accent2"/>
          </a:solidFill>
        </p:spPr>
        <p:txBody>
          <a:bodyPr wrap="square" rtlCol="0">
            <a:spAutoFit/>
          </a:bodyPr>
          <a:lstStyle/>
          <a:p>
            <a:r>
              <a:rPr lang="fr-FR" sz="800">
                <a:ln>
                  <a:solidFill>
                    <a:schemeClr val="bg1"/>
                  </a:solidFill>
                </a:ln>
                <a:solidFill>
                  <a:schemeClr val="bg1"/>
                </a:solidFill>
              </a:rPr>
              <a:t>- 30 soins à médiations -  44 professionnels</a:t>
            </a:r>
          </a:p>
        </p:txBody>
      </p:sp>
      <p:sp>
        <p:nvSpPr>
          <p:cNvPr id="17" name="ZoneTexte 16"/>
          <p:cNvSpPr txBox="1"/>
          <p:nvPr/>
        </p:nvSpPr>
        <p:spPr>
          <a:xfrm>
            <a:off x="4641273" y="3224645"/>
            <a:ext cx="1773382"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fr-FR" sz="800">
                <a:ln>
                  <a:solidFill>
                    <a:schemeClr val="bg1"/>
                  </a:solidFill>
                </a:ln>
                <a:solidFill>
                  <a:schemeClr val="bg1"/>
                </a:solidFill>
              </a:rPr>
              <a:t>Acquis de la vie sociale et quotidienne</a:t>
            </a:r>
          </a:p>
          <a:p>
            <a:pPr algn="ctr"/>
            <a:r>
              <a:rPr lang="fr-FR" sz="800">
                <a:ln>
                  <a:solidFill>
                    <a:schemeClr val="bg1"/>
                  </a:solidFill>
                </a:ln>
                <a:solidFill>
                  <a:schemeClr val="bg1"/>
                </a:solidFill>
              </a:rPr>
              <a:t>Remobiliser ou renforcer l’autonomie dans la vie quotidienne</a:t>
            </a:r>
          </a:p>
          <a:p>
            <a:pPr algn="ctr"/>
            <a:r>
              <a:rPr lang="fr-FR" sz="800">
                <a:ln>
                  <a:solidFill>
                    <a:schemeClr val="bg1"/>
                  </a:solidFill>
                </a:ln>
                <a:solidFill>
                  <a:schemeClr val="bg1"/>
                </a:solidFill>
              </a:rPr>
              <a:t>Hygiène, présentation de soi, gestion du budget</a:t>
            </a:r>
          </a:p>
        </p:txBody>
      </p:sp>
      <p:sp>
        <p:nvSpPr>
          <p:cNvPr id="18" name="ZoneTexte 17"/>
          <p:cNvSpPr txBox="1"/>
          <p:nvPr/>
        </p:nvSpPr>
        <p:spPr>
          <a:xfrm>
            <a:off x="4980709" y="3946175"/>
            <a:ext cx="1551710" cy="21544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fr-FR" sz="800">
                <a:ln>
                  <a:solidFill>
                    <a:schemeClr val="bg1"/>
                  </a:solidFill>
                </a:ln>
                <a:solidFill>
                  <a:schemeClr val="bg1"/>
                </a:solidFill>
              </a:rPr>
              <a:t>Accès aux actions culturelles</a:t>
            </a:r>
          </a:p>
        </p:txBody>
      </p:sp>
      <p:sp>
        <p:nvSpPr>
          <p:cNvPr id="19" name="ZoneTexte 18"/>
          <p:cNvSpPr txBox="1"/>
          <p:nvPr/>
        </p:nvSpPr>
        <p:spPr>
          <a:xfrm>
            <a:off x="6837217" y="3116923"/>
            <a:ext cx="1995055" cy="461665"/>
          </a:xfrm>
          <a:prstGeom prst="rect">
            <a:avLst/>
          </a:prstGeom>
          <a:solidFill>
            <a:srgbClr val="00B0F0"/>
          </a:solidFill>
        </p:spPr>
        <p:txBody>
          <a:bodyPr wrap="square" rtlCol="0">
            <a:spAutoFit/>
          </a:bodyPr>
          <a:lstStyle/>
          <a:p>
            <a:pPr algn="ctr"/>
            <a:r>
              <a:rPr lang="fr-FR" sz="800" b="1">
                <a:solidFill>
                  <a:schemeClr val="bg1"/>
                </a:solidFill>
              </a:rPr>
              <a:t>Projet Atelier Thérapeutique bois et jardin </a:t>
            </a:r>
          </a:p>
          <a:p>
            <a:pPr algn="ctr"/>
            <a:r>
              <a:rPr lang="fr-FR" sz="800" b="1">
                <a:solidFill>
                  <a:schemeClr val="bg1"/>
                </a:solidFill>
              </a:rPr>
              <a:t>ESAT</a:t>
            </a:r>
          </a:p>
          <a:p>
            <a:pPr algn="ctr"/>
            <a:r>
              <a:rPr lang="fr-FR" sz="800" b="1">
                <a:solidFill>
                  <a:schemeClr val="bg1"/>
                </a:solidFill>
              </a:rPr>
              <a:t>Cap Emploi</a:t>
            </a:r>
          </a:p>
        </p:txBody>
      </p:sp>
      <p:sp>
        <p:nvSpPr>
          <p:cNvPr id="20" name="Égal 19"/>
          <p:cNvSpPr/>
          <p:nvPr/>
        </p:nvSpPr>
        <p:spPr>
          <a:xfrm>
            <a:off x="7432964" y="4357255"/>
            <a:ext cx="332508" cy="221672"/>
          </a:xfrm>
          <a:prstGeom prst="mathEqual">
            <a:avLst/>
          </a:prstGeom>
          <a:solidFill>
            <a:srgbClr val="D818BD"/>
          </a:solidFill>
          <a:ln>
            <a:solidFill>
              <a:srgbClr val="D81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ZoneTexte 20"/>
          <p:cNvSpPr txBox="1"/>
          <p:nvPr/>
        </p:nvSpPr>
        <p:spPr>
          <a:xfrm>
            <a:off x="7024254" y="3763254"/>
            <a:ext cx="1683327" cy="338554"/>
          </a:xfrm>
          <a:prstGeom prst="rect">
            <a:avLst/>
          </a:prstGeom>
          <a:solidFill>
            <a:schemeClr val="accent5">
              <a:lumMod val="40000"/>
              <a:lumOff val="60000"/>
            </a:schemeClr>
          </a:solidFill>
          <a:ln>
            <a:solidFill>
              <a:schemeClr val="accent5">
                <a:lumMod val="75000"/>
              </a:schemeClr>
            </a:solidFill>
          </a:ln>
        </p:spPr>
        <p:txBody>
          <a:bodyPr wrap="square" rtlCol="0">
            <a:spAutoFit/>
          </a:bodyPr>
          <a:lstStyle/>
          <a:p>
            <a:pPr algn="ctr"/>
            <a:r>
              <a:rPr lang="fr-FR" sz="800" b="1">
                <a:solidFill>
                  <a:schemeClr val="accent5">
                    <a:lumMod val="75000"/>
                  </a:schemeClr>
                </a:solidFill>
              </a:rPr>
              <a:t>INSERTION PROFESSIONNELLE</a:t>
            </a:r>
          </a:p>
          <a:p>
            <a:pPr algn="ctr"/>
            <a:r>
              <a:rPr lang="fr-FR" sz="800">
                <a:solidFill>
                  <a:schemeClr val="accent5">
                    <a:lumMod val="75000"/>
                  </a:schemeClr>
                </a:solidFill>
              </a:rPr>
              <a:t>Travail en milieu ordinaire</a:t>
            </a:r>
          </a:p>
        </p:txBody>
      </p:sp>
      <p:sp>
        <p:nvSpPr>
          <p:cNvPr id="23" name="ZoneTexte 22"/>
          <p:cNvSpPr txBox="1"/>
          <p:nvPr/>
        </p:nvSpPr>
        <p:spPr>
          <a:xfrm>
            <a:off x="5181601" y="4301836"/>
            <a:ext cx="1551708" cy="338554"/>
          </a:xfrm>
          <a:prstGeom prst="rect">
            <a:avLst/>
          </a:prstGeom>
          <a:solidFill>
            <a:schemeClr val="accent6">
              <a:lumMod val="20000"/>
              <a:lumOff val="80000"/>
            </a:schemeClr>
          </a:solidFill>
          <a:ln>
            <a:solidFill>
              <a:schemeClr val="accent6"/>
            </a:solidFill>
          </a:ln>
        </p:spPr>
        <p:txBody>
          <a:bodyPr wrap="square" rtlCol="0">
            <a:spAutoFit/>
          </a:bodyPr>
          <a:lstStyle/>
          <a:p>
            <a:pPr algn="ctr"/>
            <a:r>
              <a:rPr lang="fr-FR" sz="800" b="1">
                <a:solidFill>
                  <a:schemeClr val="accent6"/>
                </a:solidFill>
              </a:rPr>
              <a:t>INSERTION SOCIALE</a:t>
            </a:r>
          </a:p>
          <a:p>
            <a:pPr algn="ctr"/>
            <a:r>
              <a:rPr lang="fr-FR" sz="800">
                <a:solidFill>
                  <a:schemeClr val="accent6"/>
                </a:solidFill>
              </a:rPr>
              <a:t>GEM, Associations et Bénévolat</a:t>
            </a:r>
          </a:p>
        </p:txBody>
      </p:sp>
    </p:spTree>
    <p:extLst>
      <p:ext uri="{BB962C8B-B14F-4D97-AF65-F5344CB8AC3E}">
        <p14:creationId xmlns:p14="http://schemas.microsoft.com/office/powerpoint/2010/main" val="875953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8AE58248-136B-BA49-8A09-1C5CD8F90E0F}"/>
              </a:ext>
            </a:extLst>
          </p:cNvPr>
          <p:cNvSpPr>
            <a:spLocks noGrp="1"/>
          </p:cNvSpPr>
          <p:nvPr>
            <p:ph type="title"/>
          </p:nvPr>
        </p:nvSpPr>
        <p:spPr>
          <a:xfrm>
            <a:off x="2134536" y="109851"/>
            <a:ext cx="5728917" cy="728662"/>
          </a:xfrm>
        </p:spPr>
        <p:txBody>
          <a:bodyPr>
            <a:noAutofit/>
          </a:bodyPr>
          <a:lstStyle/>
          <a:p>
            <a:r>
              <a:rPr lang="fr-FR" altLang="fr-FR" sz="2800" b="1" dirty="0">
                <a:solidFill>
                  <a:schemeClr val="accent1">
                    <a:lumMod val="75000"/>
                  </a:schemeClr>
                </a:solidFill>
              </a:rPr>
              <a:t>Présentation du projet RPS « </a:t>
            </a:r>
            <a:r>
              <a:rPr lang="fr-FR" altLang="fr-FR" sz="2800" b="1" dirty="0" err="1">
                <a:solidFill>
                  <a:schemeClr val="accent1">
                    <a:lumMod val="75000"/>
                  </a:schemeClr>
                </a:solidFill>
              </a:rPr>
              <a:t>Ter</a:t>
            </a:r>
            <a:r>
              <a:rPr lang="fr-FR" altLang="fr-FR" sz="2800" b="1" dirty="0" err="1">
                <a:solidFill>
                  <a:schemeClr val="accent6">
                    <a:lumMod val="75000"/>
                  </a:schemeClr>
                </a:solidFill>
              </a:rPr>
              <a:t>&amp;</a:t>
            </a:r>
            <a:r>
              <a:rPr lang="fr-FR" altLang="fr-FR" sz="2800" b="1" dirty="0" err="1">
                <a:solidFill>
                  <a:schemeClr val="accent1">
                    <a:lumMod val="75000"/>
                  </a:schemeClr>
                </a:solidFill>
              </a:rPr>
              <a:t>Au</a:t>
            </a:r>
            <a:r>
              <a:rPr lang="fr-FR" altLang="fr-FR" sz="2800" b="1" dirty="0">
                <a:solidFill>
                  <a:schemeClr val="accent1">
                    <a:lumMod val="75000"/>
                  </a:schemeClr>
                </a:solidFill>
              </a:rPr>
              <a:t> » (Pôles Audomarois et Ternois</a:t>
            </a:r>
            <a:endParaRPr lang="fr-FR" altLang="fr-FR" sz="2800" b="1" dirty="0">
              <a:solidFill>
                <a:schemeClr val="accent1">
                  <a:lumMod val="75000"/>
                </a:schemeClr>
              </a:solidFill>
              <a:cs typeface="Calibri Light"/>
            </a:endParaRPr>
          </a:p>
        </p:txBody>
      </p:sp>
      <p:sp>
        <p:nvSpPr>
          <p:cNvPr id="5" name="Espace réservé du contenu 2">
            <a:extLst>
              <a:ext uri="{FF2B5EF4-FFF2-40B4-BE49-F238E27FC236}">
                <a16:creationId xmlns:a16="http://schemas.microsoft.com/office/drawing/2014/main" id="{BD633487-E96D-4841-93BD-69E5733A75A6}"/>
              </a:ext>
            </a:extLst>
          </p:cNvPr>
          <p:cNvSpPr>
            <a:spLocks noGrp="1"/>
          </p:cNvSpPr>
          <p:nvPr>
            <p:ph idx="1"/>
          </p:nvPr>
        </p:nvSpPr>
        <p:spPr>
          <a:xfrm>
            <a:off x="368658" y="817836"/>
            <a:ext cx="7693417" cy="340452"/>
          </a:xfrm>
        </p:spPr>
        <p:txBody>
          <a:bodyPr vert="horz" lIns="91440" tIns="45720" rIns="91440" bIns="45720" rtlCol="0" anchor="t">
            <a:normAutofit fontScale="85000" lnSpcReduction="10000"/>
          </a:bodyPr>
          <a:lstStyle/>
          <a:p>
            <a:pPr>
              <a:buFont typeface="Wingdings" panose="020B0604020202020204" pitchFamily="34" charset="0"/>
              <a:buChar char="Ø"/>
            </a:pPr>
            <a:r>
              <a:rPr lang="fr-FR" altLang="fr-FR" sz="2400">
                <a:solidFill>
                  <a:schemeClr val="accent6">
                    <a:lumMod val="75000"/>
                  </a:schemeClr>
                </a:solidFill>
                <a:latin typeface="Open Sans Semibold"/>
                <a:ea typeface="Open Sans Semibold"/>
                <a:cs typeface="Open Sans Semibold"/>
              </a:rPr>
              <a:t> Composition de l'équipe pluridisciplinaire et spécificités</a:t>
            </a:r>
            <a:endParaRPr lang="fr-FR" altLang="fr-FR" sz="2400">
              <a:solidFill>
                <a:schemeClr val="accent6">
                  <a:lumMod val="75000"/>
                </a:schemeClr>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8" name="TextBox 7">
            <a:extLst>
              <a:ext uri="{FF2B5EF4-FFF2-40B4-BE49-F238E27FC236}">
                <a16:creationId xmlns:a16="http://schemas.microsoft.com/office/drawing/2014/main" id="{FF41EE34-34D6-6835-E708-7D4C55667383}"/>
              </a:ext>
            </a:extLst>
          </p:cNvPr>
          <p:cNvSpPr txBox="1"/>
          <p:nvPr/>
        </p:nvSpPr>
        <p:spPr>
          <a:xfrm>
            <a:off x="4463488" y="2387278"/>
            <a:ext cx="37762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err="1">
                <a:cs typeface="Calibri"/>
              </a:rPr>
              <a:t>Texte</a:t>
            </a:r>
            <a:endParaRPr lang="en-US" err="1"/>
          </a:p>
        </p:txBody>
      </p:sp>
      <p:sp>
        <p:nvSpPr>
          <p:cNvPr id="2" name="TextBox 1">
            <a:extLst>
              <a:ext uri="{FF2B5EF4-FFF2-40B4-BE49-F238E27FC236}">
                <a16:creationId xmlns:a16="http://schemas.microsoft.com/office/drawing/2014/main" id="{08B3BD4F-DDA2-0CB3-173D-8ADCE3DAC9FC}"/>
              </a:ext>
            </a:extLst>
          </p:cNvPr>
          <p:cNvSpPr txBox="1"/>
          <p:nvPr/>
        </p:nvSpPr>
        <p:spPr>
          <a:xfrm>
            <a:off x="405387" y="1150641"/>
            <a:ext cx="8325525"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200" dirty="0">
                <a:cs typeface="Calibri"/>
              </a:rPr>
              <a:t>Un Centre de </a:t>
            </a:r>
            <a:r>
              <a:rPr lang="en-US" sz="1200" dirty="0" err="1">
                <a:cs typeface="Calibri"/>
              </a:rPr>
              <a:t>proximité</a:t>
            </a:r>
            <a:r>
              <a:rPr lang="en-US" sz="1200" dirty="0">
                <a:cs typeface="Calibri"/>
              </a:rPr>
              <a:t> sous la </a:t>
            </a:r>
            <a:r>
              <a:rPr lang="en-US" sz="1200" dirty="0" err="1">
                <a:cs typeface="Calibri"/>
              </a:rPr>
              <a:t>responsabilité</a:t>
            </a:r>
            <a:r>
              <a:rPr lang="en-US" sz="1200" dirty="0">
                <a:cs typeface="Calibri"/>
              </a:rPr>
              <a:t> du Dr BRANCOURT (PH </a:t>
            </a:r>
            <a:r>
              <a:rPr lang="en-US" sz="1200" dirty="0" err="1">
                <a:cs typeface="Calibri"/>
              </a:rPr>
              <a:t>Pôle</a:t>
            </a:r>
            <a:r>
              <a:rPr lang="en-US" sz="1200" dirty="0">
                <a:cs typeface="Calibri"/>
              </a:rPr>
              <a:t> </a:t>
            </a:r>
            <a:r>
              <a:rPr lang="en-US" sz="1200" dirty="0" err="1">
                <a:cs typeface="Calibri"/>
              </a:rPr>
              <a:t>Ternois</a:t>
            </a:r>
            <a:r>
              <a:rPr lang="en-US" sz="1200" dirty="0">
                <a:cs typeface="Calibri"/>
              </a:rPr>
              <a:t>) et de Madame BECAERT (Cadre de </a:t>
            </a:r>
            <a:r>
              <a:rPr lang="en-US" sz="1200" dirty="0" err="1">
                <a:cs typeface="Calibri"/>
              </a:rPr>
              <a:t>santé</a:t>
            </a:r>
            <a:r>
              <a:rPr lang="en-US" sz="1200" dirty="0">
                <a:cs typeface="Calibri"/>
              </a:rPr>
              <a:t>, </a:t>
            </a:r>
            <a:r>
              <a:rPr lang="en-US" sz="1200" dirty="0" err="1">
                <a:cs typeface="Calibri"/>
              </a:rPr>
              <a:t>Pôle</a:t>
            </a:r>
            <a:r>
              <a:rPr lang="en-US" sz="1200" dirty="0">
                <a:cs typeface="Calibri"/>
              </a:rPr>
              <a:t> </a:t>
            </a:r>
            <a:r>
              <a:rPr lang="en-US" sz="1200" dirty="0" err="1">
                <a:cs typeface="Calibri"/>
              </a:rPr>
              <a:t>Audomarois</a:t>
            </a:r>
            <a:r>
              <a:rPr lang="en-US" sz="1200" dirty="0">
                <a:cs typeface="Calibri"/>
              </a:rPr>
              <a:t>) avec deux </a:t>
            </a:r>
            <a:r>
              <a:rPr lang="en-US" sz="1200" dirty="0" err="1">
                <a:cs typeface="Calibri"/>
              </a:rPr>
              <a:t>parcours</a:t>
            </a:r>
            <a:r>
              <a:rPr lang="en-US" sz="1200" dirty="0">
                <a:cs typeface="Calibri"/>
              </a:rPr>
              <a:t> </a:t>
            </a:r>
            <a:r>
              <a:rPr lang="en-US" sz="1200" dirty="0" err="1">
                <a:cs typeface="Calibri"/>
              </a:rPr>
              <a:t>en</a:t>
            </a:r>
            <a:r>
              <a:rPr lang="en-US" sz="1200" dirty="0">
                <a:cs typeface="Calibri"/>
              </a:rPr>
              <a:t> </a:t>
            </a:r>
            <a:r>
              <a:rPr lang="en-US" sz="1200" dirty="0" err="1">
                <a:cs typeface="Calibri"/>
              </a:rPr>
              <a:t>fonction</a:t>
            </a:r>
            <a:r>
              <a:rPr lang="en-US" sz="1200" dirty="0">
                <a:cs typeface="Calibri"/>
              </a:rPr>
              <a:t> du </a:t>
            </a:r>
            <a:r>
              <a:rPr lang="en-US" sz="1200" dirty="0" err="1">
                <a:cs typeface="Calibri"/>
              </a:rPr>
              <a:t>secteur</a:t>
            </a:r>
            <a:r>
              <a:rPr lang="en-US" sz="1200" dirty="0">
                <a:cs typeface="Calibri"/>
              </a:rPr>
              <a:t> </a:t>
            </a:r>
            <a:r>
              <a:rPr lang="en-US" sz="1200" dirty="0" err="1">
                <a:cs typeface="Calibri"/>
              </a:rPr>
              <a:t>géographique</a:t>
            </a:r>
            <a:r>
              <a:rPr lang="en-US" sz="1200" dirty="0">
                <a:cs typeface="Calibri"/>
              </a:rPr>
              <a:t> du patient.</a:t>
            </a:r>
            <a:r>
              <a:rPr lang="en-US" sz="1400" dirty="0">
                <a:cs typeface="Calibri"/>
              </a:rPr>
              <a:t> </a:t>
            </a:r>
            <a:endParaRPr lang="en-US" dirty="0">
              <a:cs typeface="Calibri"/>
            </a:endParaRPr>
          </a:p>
        </p:txBody>
      </p:sp>
      <p:graphicFrame>
        <p:nvGraphicFramePr>
          <p:cNvPr id="7" name="Table 6">
            <a:extLst>
              <a:ext uri="{FF2B5EF4-FFF2-40B4-BE49-F238E27FC236}">
                <a16:creationId xmlns:a16="http://schemas.microsoft.com/office/drawing/2014/main" id="{02EB55C0-3A03-1B6D-EE83-3AA50870E434}"/>
              </a:ext>
            </a:extLst>
          </p:cNvPr>
          <p:cNvGraphicFramePr>
            <a:graphicFrameLocks noGrp="1"/>
          </p:cNvGraphicFramePr>
          <p:nvPr>
            <p:extLst>
              <p:ext uri="{D42A27DB-BD31-4B8C-83A1-F6EECF244321}">
                <p14:modId xmlns:p14="http://schemas.microsoft.com/office/powerpoint/2010/main" val="3125585377"/>
              </p:ext>
            </p:extLst>
          </p:nvPr>
        </p:nvGraphicFramePr>
        <p:xfrm>
          <a:off x="1080654" y="1727772"/>
          <a:ext cx="6580909" cy="3169920"/>
        </p:xfrm>
        <a:graphic>
          <a:graphicData uri="http://schemas.openxmlformats.org/drawingml/2006/table">
            <a:tbl>
              <a:tblPr firstRow="1" bandRow="1">
                <a:tableStyleId>{5C22544A-7EE6-4342-B048-85BDC9FD1C3A}</a:tableStyleId>
              </a:tblPr>
              <a:tblGrid>
                <a:gridCol w="2028469">
                  <a:extLst>
                    <a:ext uri="{9D8B030D-6E8A-4147-A177-3AD203B41FA5}">
                      <a16:colId xmlns:a16="http://schemas.microsoft.com/office/drawing/2014/main" val="263514357"/>
                    </a:ext>
                  </a:extLst>
                </a:gridCol>
                <a:gridCol w="1138110">
                  <a:extLst>
                    <a:ext uri="{9D8B030D-6E8A-4147-A177-3AD203B41FA5}">
                      <a16:colId xmlns:a16="http://schemas.microsoft.com/office/drawing/2014/main" val="697208345"/>
                    </a:ext>
                  </a:extLst>
                </a:gridCol>
                <a:gridCol w="1138110">
                  <a:extLst>
                    <a:ext uri="{9D8B030D-6E8A-4147-A177-3AD203B41FA5}">
                      <a16:colId xmlns:a16="http://schemas.microsoft.com/office/drawing/2014/main" val="301195026"/>
                    </a:ext>
                  </a:extLst>
                </a:gridCol>
                <a:gridCol w="1138110">
                  <a:extLst>
                    <a:ext uri="{9D8B030D-6E8A-4147-A177-3AD203B41FA5}">
                      <a16:colId xmlns:a16="http://schemas.microsoft.com/office/drawing/2014/main" val="1689573990"/>
                    </a:ext>
                  </a:extLst>
                </a:gridCol>
                <a:gridCol w="1138110">
                  <a:extLst>
                    <a:ext uri="{9D8B030D-6E8A-4147-A177-3AD203B41FA5}">
                      <a16:colId xmlns:a16="http://schemas.microsoft.com/office/drawing/2014/main" val="3992808065"/>
                    </a:ext>
                  </a:extLst>
                </a:gridCol>
              </a:tblGrid>
              <a:tr h="192848">
                <a:tc>
                  <a:txBody>
                    <a:bodyPr/>
                    <a:lstStyle/>
                    <a:p>
                      <a:pPr>
                        <a:spcBef>
                          <a:spcPts val="0"/>
                        </a:spcBef>
                        <a:spcAft>
                          <a:spcPts val="0"/>
                        </a:spcAft>
                      </a:pPr>
                      <a:endParaRPr lang="fr-FR" sz="1300">
                        <a:effectLst/>
                      </a:endParaRPr>
                    </a:p>
                  </a:txBody>
                  <a:tcPr marL="0" marR="0" marT="0" marB="0" anchor="ctr"/>
                </a:tc>
                <a:tc gridSpan="2">
                  <a:txBody>
                    <a:bodyPr/>
                    <a:lstStyle/>
                    <a:p>
                      <a:pPr algn="ctr">
                        <a:spcBef>
                          <a:spcPts val="0"/>
                        </a:spcBef>
                        <a:spcAft>
                          <a:spcPts val="0"/>
                        </a:spcAft>
                      </a:pPr>
                      <a:r>
                        <a:rPr lang="fr-FR" sz="1300" spc="-1" dirty="0">
                          <a:effectLst/>
                        </a:rPr>
                        <a:t>Pôle TERNOIS</a:t>
                      </a:r>
                      <a:endParaRPr lang="fr-FR" sz="1300" dirty="0">
                        <a:effectLst/>
                      </a:endParaRPr>
                    </a:p>
                  </a:txBody>
                  <a:tcPr marL="0" marR="0" marT="0" marB="0" anchor="ctr"/>
                </a:tc>
                <a:tc hMerge="1">
                  <a:txBody>
                    <a:bodyPr/>
                    <a:lstStyle/>
                    <a:p>
                      <a:endParaRPr lang="en-US"/>
                    </a:p>
                  </a:txBody>
                  <a:tcPr/>
                </a:tc>
                <a:tc gridSpan="2">
                  <a:txBody>
                    <a:bodyPr/>
                    <a:lstStyle/>
                    <a:p>
                      <a:pPr lvl="0" algn="ctr">
                        <a:spcBef>
                          <a:spcPts val="0"/>
                        </a:spcBef>
                        <a:spcAft>
                          <a:spcPts val="0"/>
                        </a:spcAft>
                        <a:buNone/>
                      </a:pPr>
                      <a:r>
                        <a:rPr lang="fr-FR" sz="1300" spc="-1" dirty="0">
                          <a:effectLst/>
                        </a:rPr>
                        <a:t>Pôle AUDOMAROIS</a:t>
                      </a:r>
                    </a:p>
                  </a:txBody>
                  <a:tcPr marL="0" marR="0" marT="0" marB="0" anchor="ctr"/>
                </a:tc>
                <a:tc hMerge="1">
                  <a:txBody>
                    <a:bodyPr/>
                    <a:lstStyle/>
                    <a:p>
                      <a:endParaRPr lang="en-US"/>
                    </a:p>
                  </a:txBody>
                  <a:tcPr marL="0" marR="0" marT="0" marB="0" anchor="ctr"/>
                </a:tc>
                <a:extLst>
                  <a:ext uri="{0D108BD9-81ED-4DB2-BD59-A6C34878D82A}">
                    <a16:rowId xmlns:a16="http://schemas.microsoft.com/office/drawing/2014/main" val="1952416852"/>
                  </a:ext>
                </a:extLst>
              </a:tr>
              <a:tr h="578543">
                <a:tc>
                  <a:txBody>
                    <a:bodyPr/>
                    <a:lstStyle/>
                    <a:p>
                      <a:pPr algn="ctr">
                        <a:spcBef>
                          <a:spcPts val="0"/>
                        </a:spcBef>
                        <a:spcAft>
                          <a:spcPts val="0"/>
                        </a:spcAft>
                      </a:pPr>
                      <a:r>
                        <a:rPr lang="fr-FR" sz="1300" spc="-1" dirty="0">
                          <a:effectLst/>
                        </a:rPr>
                        <a:t>Catégories professionnelles</a:t>
                      </a:r>
                      <a:endParaRPr lang="fr-FR" sz="1300" dirty="0">
                        <a:effectLst/>
                      </a:endParaRPr>
                    </a:p>
                  </a:txBody>
                  <a:tcPr marL="0" marR="0" marT="0" marB="0" anchor="ctr"/>
                </a:tc>
                <a:tc>
                  <a:txBody>
                    <a:bodyPr/>
                    <a:lstStyle/>
                    <a:p>
                      <a:pPr algn="ctr">
                        <a:spcBef>
                          <a:spcPts val="0"/>
                        </a:spcBef>
                        <a:spcAft>
                          <a:spcPts val="0"/>
                        </a:spcAft>
                      </a:pPr>
                      <a:r>
                        <a:rPr lang="fr-FR" sz="1300" spc="-1" dirty="0">
                          <a:effectLst/>
                        </a:rPr>
                        <a:t>ETP Actuel</a:t>
                      </a:r>
                    </a:p>
                  </a:txBody>
                  <a:tcPr marL="0" marR="0" marT="0" marB="0" anchor="ctr"/>
                </a:tc>
                <a:tc>
                  <a:txBody>
                    <a:bodyPr/>
                    <a:lstStyle/>
                    <a:p>
                      <a:pPr algn="ctr">
                        <a:spcBef>
                          <a:spcPts val="0"/>
                        </a:spcBef>
                        <a:spcAft>
                          <a:spcPts val="0"/>
                        </a:spcAft>
                      </a:pPr>
                      <a:r>
                        <a:rPr lang="fr-FR" sz="1300" spc="-1" dirty="0">
                          <a:effectLst/>
                        </a:rPr>
                        <a:t>ETP nécessaire de fonctionnement </a:t>
                      </a:r>
                      <a:endParaRPr lang="fr-FR" sz="1300" dirty="0">
                        <a:effectLst/>
                      </a:endParaRPr>
                    </a:p>
                  </a:txBody>
                  <a:tcPr marL="0" marR="0" marT="0" marB="0" anchor="ctr"/>
                </a:tc>
                <a:tc>
                  <a:txBody>
                    <a:bodyPr/>
                    <a:lstStyle/>
                    <a:p>
                      <a:pPr lvl="0" algn="ctr">
                        <a:spcBef>
                          <a:spcPts val="0"/>
                        </a:spcBef>
                        <a:spcAft>
                          <a:spcPts val="0"/>
                        </a:spcAft>
                        <a:buNone/>
                      </a:pPr>
                      <a:r>
                        <a:rPr lang="fr-FR" sz="1300" b="0" i="0" u="none" strike="noStrike" spc="-1" noProof="0" dirty="0">
                          <a:effectLst/>
                          <a:latin typeface="Calibri"/>
                        </a:rPr>
                        <a:t>ETP Actuel</a:t>
                      </a:r>
                    </a:p>
                  </a:txBody>
                  <a:tcPr marL="0" marR="0" marT="0" marB="0" anchor="ctr"/>
                </a:tc>
                <a:tc>
                  <a:txBody>
                    <a:bodyPr/>
                    <a:lstStyle/>
                    <a:p>
                      <a:pPr lvl="0" algn="ctr">
                        <a:spcBef>
                          <a:spcPts val="0"/>
                        </a:spcBef>
                        <a:spcAft>
                          <a:spcPts val="0"/>
                        </a:spcAft>
                        <a:buNone/>
                      </a:pPr>
                      <a:r>
                        <a:rPr lang="fr-FR" sz="1300" b="0" i="0" u="none" strike="noStrike" spc="-1" noProof="0" dirty="0">
                          <a:effectLst/>
                          <a:latin typeface="Calibri"/>
                        </a:rPr>
                        <a:t>ETP nécessaire de fonctionnement </a:t>
                      </a:r>
                      <a:endParaRPr lang="en-US" sz="1300" dirty="0"/>
                    </a:p>
                  </a:txBody>
                  <a:tcPr marL="0" marR="0" marT="0" marB="0" anchor="ctr"/>
                </a:tc>
                <a:extLst>
                  <a:ext uri="{0D108BD9-81ED-4DB2-BD59-A6C34878D82A}">
                    <a16:rowId xmlns:a16="http://schemas.microsoft.com/office/drawing/2014/main" val="701956113"/>
                  </a:ext>
                </a:extLst>
              </a:tr>
              <a:tr h="192848">
                <a:tc>
                  <a:txBody>
                    <a:bodyPr/>
                    <a:lstStyle/>
                    <a:p>
                      <a:pPr algn="ctr">
                        <a:spcBef>
                          <a:spcPts val="0"/>
                        </a:spcBef>
                        <a:spcAft>
                          <a:spcPts val="0"/>
                        </a:spcAft>
                      </a:pPr>
                      <a:r>
                        <a:rPr lang="fr-FR" sz="1300" spc="-1" dirty="0">
                          <a:effectLst/>
                        </a:rPr>
                        <a:t>Psychiatre</a:t>
                      </a:r>
                      <a:endParaRPr lang="fr-FR" sz="1300" dirty="0">
                        <a:effectLst/>
                      </a:endParaRPr>
                    </a:p>
                  </a:txBody>
                  <a:tcPr marL="0" marR="0" marT="0" marB="0" anchor="ctr"/>
                </a:tc>
                <a:tc>
                  <a:txBody>
                    <a:bodyPr/>
                    <a:lstStyle/>
                    <a:p>
                      <a:pPr algn="ctr">
                        <a:spcBef>
                          <a:spcPts val="0"/>
                        </a:spcBef>
                        <a:spcAft>
                          <a:spcPts val="0"/>
                        </a:spcAft>
                      </a:pPr>
                      <a:r>
                        <a:rPr lang="fr-FR" sz="1300" spc="-1" dirty="0">
                          <a:effectLst/>
                        </a:rPr>
                        <a:t>0,1</a:t>
                      </a:r>
                      <a:endParaRPr lang="fr-FR" sz="1300" dirty="0">
                        <a:effectLst/>
                      </a:endParaRPr>
                    </a:p>
                  </a:txBody>
                  <a:tcPr marL="0" marR="0" marT="0" marB="0" anchor="ctr"/>
                </a:tc>
                <a:tc>
                  <a:txBody>
                    <a:bodyPr/>
                    <a:lstStyle/>
                    <a:p>
                      <a:pPr algn="ctr">
                        <a:spcBef>
                          <a:spcPts val="0"/>
                        </a:spcBef>
                        <a:spcAft>
                          <a:spcPts val="0"/>
                        </a:spcAft>
                      </a:pPr>
                      <a:r>
                        <a:rPr lang="fr-FR" sz="1300" spc="-1" dirty="0">
                          <a:effectLst/>
                        </a:rPr>
                        <a:t>0,2</a:t>
                      </a:r>
                      <a:endParaRPr lang="fr-FR" sz="1300" dirty="0">
                        <a:effectLst/>
                      </a:endParaRPr>
                    </a:p>
                  </a:txBody>
                  <a:tcPr marL="0" marR="0" marT="0" marB="0" anchor="ctr"/>
                </a:tc>
                <a:tc>
                  <a:txBody>
                    <a:bodyPr/>
                    <a:lstStyle/>
                    <a:p>
                      <a:pPr lvl="0" algn="ctr">
                        <a:spcBef>
                          <a:spcPts val="0"/>
                        </a:spcBef>
                        <a:spcAft>
                          <a:spcPts val="0"/>
                        </a:spcAft>
                        <a:buNone/>
                      </a:pPr>
                      <a:r>
                        <a:rPr lang="fr-FR" sz="1300" spc="-1" dirty="0">
                          <a:effectLst/>
                        </a:rPr>
                        <a:t>0</a:t>
                      </a:r>
                    </a:p>
                  </a:txBody>
                  <a:tcPr marL="0" marR="0" marT="0" marB="0" anchor="ctr"/>
                </a:tc>
                <a:tc>
                  <a:txBody>
                    <a:bodyPr/>
                    <a:lstStyle/>
                    <a:p>
                      <a:pPr lvl="0" algn="ctr">
                        <a:spcBef>
                          <a:spcPts val="0"/>
                        </a:spcBef>
                        <a:spcAft>
                          <a:spcPts val="0"/>
                        </a:spcAft>
                        <a:buNone/>
                      </a:pPr>
                      <a:r>
                        <a:rPr lang="fr-FR" sz="1300" spc="-1" dirty="0">
                          <a:effectLst/>
                        </a:rPr>
                        <a:t>0,2</a:t>
                      </a:r>
                    </a:p>
                  </a:txBody>
                  <a:tcPr marL="0" marR="0" marT="0" marB="0" anchor="ctr"/>
                </a:tc>
                <a:extLst>
                  <a:ext uri="{0D108BD9-81ED-4DB2-BD59-A6C34878D82A}">
                    <a16:rowId xmlns:a16="http://schemas.microsoft.com/office/drawing/2014/main" val="192377985"/>
                  </a:ext>
                </a:extLst>
              </a:tr>
              <a:tr h="192848">
                <a:tc>
                  <a:txBody>
                    <a:bodyPr/>
                    <a:lstStyle/>
                    <a:p>
                      <a:pPr algn="ctr">
                        <a:spcBef>
                          <a:spcPts val="0"/>
                        </a:spcBef>
                        <a:spcAft>
                          <a:spcPts val="0"/>
                        </a:spcAft>
                      </a:pPr>
                      <a:r>
                        <a:rPr lang="fr-FR" sz="1300" spc="-1" dirty="0">
                          <a:solidFill>
                            <a:srgbClr val="FF0000"/>
                          </a:solidFill>
                          <a:effectLst/>
                        </a:rPr>
                        <a:t>Neuropsychologue</a:t>
                      </a:r>
                      <a:endParaRPr lang="fr-FR" sz="1300" dirty="0">
                        <a:solidFill>
                          <a:srgbClr val="FF0000"/>
                        </a:solidFill>
                        <a:effectLst/>
                      </a:endParaRPr>
                    </a:p>
                  </a:txBody>
                  <a:tcPr marL="0" marR="0" marT="0" marB="0" anchor="ctr"/>
                </a:tc>
                <a:tc>
                  <a:txBody>
                    <a:bodyPr/>
                    <a:lstStyle/>
                    <a:p>
                      <a:pPr algn="ctr">
                        <a:spcBef>
                          <a:spcPts val="0"/>
                        </a:spcBef>
                        <a:spcAft>
                          <a:spcPts val="0"/>
                        </a:spcAft>
                      </a:pPr>
                      <a:r>
                        <a:rPr lang="fr-FR" sz="1300" spc="-1" dirty="0">
                          <a:solidFill>
                            <a:srgbClr val="FF0000"/>
                          </a:solidFill>
                          <a:effectLst/>
                        </a:rPr>
                        <a:t>0</a:t>
                      </a:r>
                      <a:endParaRPr lang="fr-FR" sz="1300" dirty="0">
                        <a:solidFill>
                          <a:srgbClr val="FF0000"/>
                        </a:solidFill>
                        <a:effectLst/>
                      </a:endParaRPr>
                    </a:p>
                  </a:txBody>
                  <a:tcPr marL="0" marR="0" marT="0" marB="0" anchor="ctr"/>
                </a:tc>
                <a:tc>
                  <a:txBody>
                    <a:bodyPr/>
                    <a:lstStyle/>
                    <a:p>
                      <a:pPr algn="ctr">
                        <a:spcBef>
                          <a:spcPts val="0"/>
                        </a:spcBef>
                        <a:spcAft>
                          <a:spcPts val="0"/>
                        </a:spcAft>
                      </a:pPr>
                      <a:r>
                        <a:rPr lang="fr-FR" sz="1300" spc="-1" dirty="0">
                          <a:solidFill>
                            <a:srgbClr val="FF0000"/>
                          </a:solidFill>
                          <a:effectLst/>
                        </a:rPr>
                        <a:t>0,5</a:t>
                      </a:r>
                      <a:endParaRPr lang="fr-FR" sz="1300" dirty="0">
                        <a:solidFill>
                          <a:srgbClr val="FF0000"/>
                        </a:solidFill>
                        <a:effectLst/>
                      </a:endParaRPr>
                    </a:p>
                  </a:txBody>
                  <a:tcPr marL="0" marR="0" marT="0" marB="0" anchor="ctr"/>
                </a:tc>
                <a:tc>
                  <a:txBody>
                    <a:bodyPr/>
                    <a:lstStyle/>
                    <a:p>
                      <a:pPr lvl="0" algn="ctr">
                        <a:spcBef>
                          <a:spcPts val="0"/>
                        </a:spcBef>
                        <a:spcAft>
                          <a:spcPts val="0"/>
                        </a:spcAft>
                        <a:buNone/>
                      </a:pPr>
                      <a:r>
                        <a:rPr lang="fr-FR" sz="1300" spc="-1" dirty="0">
                          <a:solidFill>
                            <a:srgbClr val="FF0000"/>
                          </a:solidFill>
                          <a:effectLst/>
                        </a:rPr>
                        <a:t>0</a:t>
                      </a:r>
                    </a:p>
                  </a:txBody>
                  <a:tcPr marL="0" marR="0" marT="0" marB="0" anchor="ctr"/>
                </a:tc>
                <a:tc>
                  <a:txBody>
                    <a:bodyPr/>
                    <a:lstStyle/>
                    <a:p>
                      <a:pPr lvl="0" algn="ctr">
                        <a:spcBef>
                          <a:spcPts val="0"/>
                        </a:spcBef>
                        <a:spcAft>
                          <a:spcPts val="0"/>
                        </a:spcAft>
                        <a:buNone/>
                      </a:pPr>
                      <a:r>
                        <a:rPr lang="fr-FR" sz="1300" spc="-1" dirty="0">
                          <a:solidFill>
                            <a:srgbClr val="FF0000"/>
                          </a:solidFill>
                          <a:effectLst/>
                        </a:rPr>
                        <a:t>0,5</a:t>
                      </a:r>
                    </a:p>
                  </a:txBody>
                  <a:tcPr marL="0" marR="0" marT="0" marB="0" anchor="ctr"/>
                </a:tc>
                <a:extLst>
                  <a:ext uri="{0D108BD9-81ED-4DB2-BD59-A6C34878D82A}">
                    <a16:rowId xmlns:a16="http://schemas.microsoft.com/office/drawing/2014/main" val="550405002"/>
                  </a:ext>
                </a:extLst>
              </a:tr>
              <a:tr h="192848">
                <a:tc>
                  <a:txBody>
                    <a:bodyPr/>
                    <a:lstStyle/>
                    <a:p>
                      <a:pPr algn="ctr">
                        <a:spcBef>
                          <a:spcPts val="0"/>
                        </a:spcBef>
                        <a:spcAft>
                          <a:spcPts val="0"/>
                        </a:spcAft>
                      </a:pPr>
                      <a:r>
                        <a:rPr lang="fr-FR" sz="1300" spc="-1" dirty="0">
                          <a:effectLst/>
                        </a:rPr>
                        <a:t>Psychologue</a:t>
                      </a:r>
                      <a:endParaRPr lang="fr-FR" sz="1300" dirty="0">
                        <a:effectLst/>
                      </a:endParaRPr>
                    </a:p>
                  </a:txBody>
                  <a:tcPr marL="0" marR="0" marT="0" marB="0" anchor="ctr"/>
                </a:tc>
                <a:tc>
                  <a:txBody>
                    <a:bodyPr/>
                    <a:lstStyle/>
                    <a:p>
                      <a:pPr algn="ctr">
                        <a:spcBef>
                          <a:spcPts val="0"/>
                        </a:spcBef>
                        <a:spcAft>
                          <a:spcPts val="0"/>
                        </a:spcAft>
                      </a:pPr>
                      <a:r>
                        <a:rPr lang="fr-FR" sz="1300" spc="-1" dirty="0">
                          <a:effectLst/>
                        </a:rPr>
                        <a:t>0</a:t>
                      </a:r>
                      <a:endParaRPr lang="fr-FR" sz="1300" dirty="0">
                        <a:effectLst/>
                      </a:endParaRPr>
                    </a:p>
                  </a:txBody>
                  <a:tcPr marL="0" marR="0" marT="0" marB="0" anchor="ctr"/>
                </a:tc>
                <a:tc>
                  <a:txBody>
                    <a:bodyPr/>
                    <a:lstStyle/>
                    <a:p>
                      <a:pPr algn="ctr">
                        <a:spcBef>
                          <a:spcPts val="0"/>
                        </a:spcBef>
                        <a:spcAft>
                          <a:spcPts val="0"/>
                        </a:spcAft>
                      </a:pPr>
                      <a:r>
                        <a:rPr lang="fr-FR" sz="1300" spc="-1" dirty="0">
                          <a:effectLst/>
                        </a:rPr>
                        <a:t>0,5</a:t>
                      </a:r>
                      <a:endParaRPr lang="fr-FR" sz="1300" dirty="0">
                        <a:effectLst/>
                      </a:endParaRPr>
                    </a:p>
                  </a:txBody>
                  <a:tcPr marL="0" marR="0" marT="0" marB="0" anchor="ctr"/>
                </a:tc>
                <a:tc>
                  <a:txBody>
                    <a:bodyPr/>
                    <a:lstStyle/>
                    <a:p>
                      <a:pPr lvl="0" algn="ctr">
                        <a:spcBef>
                          <a:spcPts val="0"/>
                        </a:spcBef>
                        <a:spcAft>
                          <a:spcPts val="0"/>
                        </a:spcAft>
                        <a:buNone/>
                      </a:pPr>
                      <a:r>
                        <a:rPr lang="fr-FR" sz="1300" spc="-1" dirty="0">
                          <a:effectLst/>
                        </a:rPr>
                        <a:t>0</a:t>
                      </a:r>
                    </a:p>
                  </a:txBody>
                  <a:tcPr marL="0" marR="0" marT="0" marB="0" anchor="ctr"/>
                </a:tc>
                <a:tc>
                  <a:txBody>
                    <a:bodyPr/>
                    <a:lstStyle/>
                    <a:p>
                      <a:pPr lvl="0" algn="ctr">
                        <a:spcBef>
                          <a:spcPts val="0"/>
                        </a:spcBef>
                        <a:spcAft>
                          <a:spcPts val="0"/>
                        </a:spcAft>
                        <a:buNone/>
                      </a:pPr>
                      <a:r>
                        <a:rPr lang="fr-FR" sz="1300" spc="-1" dirty="0">
                          <a:effectLst/>
                        </a:rPr>
                        <a:t>0,2</a:t>
                      </a:r>
                    </a:p>
                  </a:txBody>
                  <a:tcPr marL="0" marR="0" marT="0" marB="0" anchor="ctr"/>
                </a:tc>
                <a:extLst>
                  <a:ext uri="{0D108BD9-81ED-4DB2-BD59-A6C34878D82A}">
                    <a16:rowId xmlns:a16="http://schemas.microsoft.com/office/drawing/2014/main" val="3754949203"/>
                  </a:ext>
                </a:extLst>
              </a:tr>
              <a:tr h="192848">
                <a:tc>
                  <a:txBody>
                    <a:bodyPr/>
                    <a:lstStyle/>
                    <a:p>
                      <a:pPr algn="ctr">
                        <a:spcBef>
                          <a:spcPts val="0"/>
                        </a:spcBef>
                        <a:spcAft>
                          <a:spcPts val="0"/>
                        </a:spcAft>
                      </a:pPr>
                      <a:r>
                        <a:rPr lang="fr-FR" sz="1300" spc="-1" dirty="0">
                          <a:effectLst/>
                        </a:rPr>
                        <a:t>Cadre de santé</a:t>
                      </a:r>
                      <a:endParaRPr lang="fr-FR" sz="1300" dirty="0">
                        <a:effectLst/>
                      </a:endParaRPr>
                    </a:p>
                  </a:txBody>
                  <a:tcPr marL="0" marR="0" marT="0" marB="0" anchor="ctr"/>
                </a:tc>
                <a:tc>
                  <a:txBody>
                    <a:bodyPr/>
                    <a:lstStyle/>
                    <a:p>
                      <a:pPr algn="ctr">
                        <a:spcBef>
                          <a:spcPts val="0"/>
                        </a:spcBef>
                        <a:spcAft>
                          <a:spcPts val="0"/>
                        </a:spcAft>
                      </a:pPr>
                      <a:r>
                        <a:rPr lang="fr-FR" sz="1300" spc="-1" dirty="0">
                          <a:effectLst/>
                        </a:rPr>
                        <a:t>0,025</a:t>
                      </a:r>
                      <a:endParaRPr lang="fr-FR" sz="1300" dirty="0">
                        <a:effectLst/>
                      </a:endParaRPr>
                    </a:p>
                  </a:txBody>
                  <a:tcPr marL="0" marR="0" marT="0" marB="0" anchor="ctr"/>
                </a:tc>
                <a:tc>
                  <a:txBody>
                    <a:bodyPr/>
                    <a:lstStyle/>
                    <a:p>
                      <a:pPr algn="ctr">
                        <a:spcBef>
                          <a:spcPts val="0"/>
                        </a:spcBef>
                        <a:spcAft>
                          <a:spcPts val="0"/>
                        </a:spcAft>
                      </a:pPr>
                      <a:r>
                        <a:rPr lang="fr-FR" sz="1300" spc="-1" dirty="0">
                          <a:effectLst/>
                        </a:rPr>
                        <a:t>0,1</a:t>
                      </a:r>
                      <a:endParaRPr lang="fr-FR" sz="1300" dirty="0">
                        <a:effectLst/>
                      </a:endParaRPr>
                    </a:p>
                  </a:txBody>
                  <a:tcPr marL="0" marR="0" marT="0" marB="0" anchor="ctr"/>
                </a:tc>
                <a:tc>
                  <a:txBody>
                    <a:bodyPr/>
                    <a:lstStyle/>
                    <a:p>
                      <a:pPr lvl="0" algn="ctr">
                        <a:spcBef>
                          <a:spcPts val="0"/>
                        </a:spcBef>
                        <a:spcAft>
                          <a:spcPts val="0"/>
                        </a:spcAft>
                        <a:buNone/>
                      </a:pPr>
                      <a:r>
                        <a:rPr lang="fr-FR" sz="1300" spc="-1" dirty="0">
                          <a:effectLst/>
                        </a:rPr>
                        <a:t>0,05 + </a:t>
                      </a:r>
                      <a:r>
                        <a:rPr lang="fr-FR" sz="1300" spc="-1" dirty="0">
                          <a:solidFill>
                            <a:schemeClr val="accent6"/>
                          </a:solidFill>
                          <a:effectLst/>
                        </a:rPr>
                        <a:t>0,2</a:t>
                      </a:r>
                    </a:p>
                  </a:txBody>
                  <a:tcPr marL="0" marR="0" marT="0" marB="0" anchor="ctr"/>
                </a:tc>
                <a:tc>
                  <a:txBody>
                    <a:bodyPr/>
                    <a:lstStyle/>
                    <a:p>
                      <a:pPr lvl="0" algn="ctr">
                        <a:spcBef>
                          <a:spcPts val="0"/>
                        </a:spcBef>
                        <a:spcAft>
                          <a:spcPts val="0"/>
                        </a:spcAft>
                        <a:buNone/>
                      </a:pPr>
                      <a:r>
                        <a:rPr lang="fr-FR" sz="1300" spc="-1" dirty="0">
                          <a:effectLst/>
                        </a:rPr>
                        <a:t>0,3</a:t>
                      </a:r>
                    </a:p>
                  </a:txBody>
                  <a:tcPr marL="0" marR="0" marT="0" marB="0" anchor="ctr"/>
                </a:tc>
                <a:extLst>
                  <a:ext uri="{0D108BD9-81ED-4DB2-BD59-A6C34878D82A}">
                    <a16:rowId xmlns:a16="http://schemas.microsoft.com/office/drawing/2014/main" val="4152634692"/>
                  </a:ext>
                </a:extLst>
              </a:tr>
              <a:tr h="578543">
                <a:tc>
                  <a:txBody>
                    <a:bodyPr/>
                    <a:lstStyle/>
                    <a:p>
                      <a:pPr algn="ctr">
                        <a:spcBef>
                          <a:spcPts val="0"/>
                        </a:spcBef>
                        <a:spcAft>
                          <a:spcPts val="0"/>
                        </a:spcAft>
                      </a:pPr>
                      <a:r>
                        <a:rPr lang="fr-FR" sz="1300" spc="-1" dirty="0">
                          <a:effectLst/>
                        </a:rPr>
                        <a:t>Infirmier</a:t>
                      </a:r>
                      <a:endParaRPr lang="fr-FR" sz="1300" dirty="0">
                        <a:effectLst/>
                      </a:endParaRPr>
                    </a:p>
                  </a:txBody>
                  <a:tcPr marL="0" marR="0" marT="0" marB="0" anchor="ctr"/>
                </a:tc>
                <a:tc>
                  <a:txBody>
                    <a:bodyPr/>
                    <a:lstStyle/>
                    <a:p>
                      <a:pPr algn="ctr">
                        <a:spcBef>
                          <a:spcPts val="0"/>
                        </a:spcBef>
                        <a:spcAft>
                          <a:spcPts val="0"/>
                        </a:spcAft>
                      </a:pPr>
                      <a:r>
                        <a:rPr lang="fr-FR" sz="1300" spc="-1" dirty="0">
                          <a:effectLst/>
                        </a:rPr>
                        <a:t>4 IDE x 0,1ETP</a:t>
                      </a:r>
                      <a:endParaRPr lang="fr-FR" sz="1300" dirty="0">
                        <a:effectLst/>
                      </a:endParaRPr>
                    </a:p>
                  </a:txBody>
                  <a:tcPr marL="0" marR="0" marT="0" marB="0" anchor="ctr"/>
                </a:tc>
                <a:tc>
                  <a:txBody>
                    <a:bodyPr/>
                    <a:lstStyle/>
                    <a:p>
                      <a:pPr algn="ctr">
                        <a:spcBef>
                          <a:spcPts val="0"/>
                        </a:spcBef>
                        <a:spcAft>
                          <a:spcPts val="0"/>
                        </a:spcAft>
                      </a:pPr>
                      <a:r>
                        <a:rPr lang="fr-FR" sz="1300" spc="-1" dirty="0">
                          <a:effectLst/>
                        </a:rPr>
                        <a:t>8 IDE x 0,2 ETP</a:t>
                      </a:r>
                      <a:endParaRPr lang="fr-FR" sz="1300" dirty="0">
                        <a:effectLst/>
                      </a:endParaRPr>
                    </a:p>
                  </a:txBody>
                  <a:tcPr marL="0" marR="0" marT="0" marB="0" anchor="ctr"/>
                </a:tc>
                <a:tc>
                  <a:txBody>
                    <a:bodyPr/>
                    <a:lstStyle/>
                    <a:p>
                      <a:pPr lvl="0" algn="ctr">
                        <a:spcBef>
                          <a:spcPts val="0"/>
                        </a:spcBef>
                        <a:spcAft>
                          <a:spcPts val="0"/>
                        </a:spcAft>
                        <a:buNone/>
                      </a:pPr>
                      <a:r>
                        <a:rPr lang="fr-FR" sz="1300" spc="-1" dirty="0">
                          <a:effectLst/>
                        </a:rPr>
                        <a:t>24IDE </a:t>
                      </a:r>
                      <a:r>
                        <a:rPr lang="fr-FR" sz="1300" b="0" i="0" u="none" strike="noStrike" spc="-1" noProof="0" dirty="0">
                          <a:effectLst/>
                          <a:latin typeface="Calibri"/>
                        </a:rPr>
                        <a:t>x 0,05ETP+ </a:t>
                      </a:r>
                      <a:r>
                        <a:rPr lang="fr-FR" sz="1300" b="0" i="0" u="none" strike="noStrike" spc="-1" noProof="0" dirty="0">
                          <a:solidFill>
                            <a:schemeClr val="accent6"/>
                          </a:solidFill>
                          <a:effectLst/>
                          <a:latin typeface="Calibri"/>
                        </a:rPr>
                        <a:t>1,5 ETP</a:t>
                      </a:r>
                      <a:endParaRPr lang="fr-FR" sz="1300" spc="-1" dirty="0">
                        <a:solidFill>
                          <a:schemeClr val="accent6"/>
                        </a:solidFill>
                        <a:effectLst/>
                      </a:endParaRPr>
                    </a:p>
                  </a:txBody>
                  <a:tcPr marL="0" marR="0" marT="0" marB="0" anchor="ctr"/>
                </a:tc>
                <a:tc>
                  <a:txBody>
                    <a:bodyPr/>
                    <a:lstStyle/>
                    <a:p>
                      <a:pPr lvl="0" algn="ctr">
                        <a:spcBef>
                          <a:spcPts val="0"/>
                        </a:spcBef>
                        <a:spcAft>
                          <a:spcPts val="0"/>
                        </a:spcAft>
                        <a:buNone/>
                      </a:pPr>
                      <a:r>
                        <a:rPr lang="fr-FR" sz="1300" b="0" i="0" u="none" strike="noStrike" spc="-1" noProof="0" dirty="0">
                          <a:effectLst/>
                          <a:latin typeface="Calibri"/>
                        </a:rPr>
                        <a:t>24IDE x 0,1ETP+ </a:t>
                      </a:r>
                      <a:r>
                        <a:rPr lang="fr-FR" sz="1300" b="0" i="0" u="none" strike="noStrike" spc="-1" noProof="0" dirty="0">
                          <a:solidFill>
                            <a:schemeClr val="accent6"/>
                          </a:solidFill>
                          <a:effectLst/>
                          <a:latin typeface="Calibri"/>
                        </a:rPr>
                        <a:t>2 ETP</a:t>
                      </a:r>
                      <a:endParaRPr lang="en-US" sz="1300" dirty="0"/>
                    </a:p>
                  </a:txBody>
                  <a:tcPr marL="0" marR="0" marT="0" marB="0" anchor="ctr"/>
                </a:tc>
                <a:extLst>
                  <a:ext uri="{0D108BD9-81ED-4DB2-BD59-A6C34878D82A}">
                    <a16:rowId xmlns:a16="http://schemas.microsoft.com/office/drawing/2014/main" val="397734822"/>
                  </a:ext>
                </a:extLst>
              </a:tr>
              <a:tr h="192848">
                <a:tc>
                  <a:txBody>
                    <a:bodyPr/>
                    <a:lstStyle/>
                    <a:p>
                      <a:pPr algn="ctr">
                        <a:spcBef>
                          <a:spcPts val="0"/>
                        </a:spcBef>
                        <a:spcAft>
                          <a:spcPts val="0"/>
                        </a:spcAft>
                      </a:pPr>
                      <a:r>
                        <a:rPr lang="fr-FR" sz="1300" spc="-1" dirty="0">
                          <a:effectLst/>
                        </a:rPr>
                        <a:t>Assistante Sociale</a:t>
                      </a:r>
                      <a:endParaRPr lang="fr-FR" sz="1300" dirty="0">
                        <a:effectLst/>
                      </a:endParaRPr>
                    </a:p>
                  </a:txBody>
                  <a:tcPr marL="0" marR="0" marT="0" marB="0" anchor="ctr"/>
                </a:tc>
                <a:tc>
                  <a:txBody>
                    <a:bodyPr/>
                    <a:lstStyle/>
                    <a:p>
                      <a:pPr algn="ctr">
                        <a:spcBef>
                          <a:spcPts val="0"/>
                        </a:spcBef>
                        <a:spcAft>
                          <a:spcPts val="0"/>
                        </a:spcAft>
                      </a:pPr>
                      <a:r>
                        <a:rPr lang="fr-FR" sz="1300" spc="-1" dirty="0">
                          <a:effectLst/>
                        </a:rPr>
                        <a:t>0</a:t>
                      </a:r>
                      <a:endParaRPr lang="fr-FR" sz="1300" dirty="0">
                        <a:effectLst/>
                      </a:endParaRPr>
                    </a:p>
                  </a:txBody>
                  <a:tcPr marL="0" marR="0" marT="0" marB="0" anchor="ctr"/>
                </a:tc>
                <a:tc>
                  <a:txBody>
                    <a:bodyPr/>
                    <a:lstStyle/>
                    <a:p>
                      <a:pPr algn="ctr">
                        <a:spcBef>
                          <a:spcPts val="0"/>
                        </a:spcBef>
                        <a:spcAft>
                          <a:spcPts val="0"/>
                        </a:spcAft>
                      </a:pPr>
                      <a:r>
                        <a:rPr lang="fr-FR" sz="1300" spc="-1" dirty="0">
                          <a:effectLst/>
                        </a:rPr>
                        <a:t>1</a:t>
                      </a:r>
                      <a:endParaRPr lang="fr-FR" sz="1300" dirty="0">
                        <a:effectLst/>
                      </a:endParaRPr>
                    </a:p>
                  </a:txBody>
                  <a:tcPr marL="0" marR="0" marT="0" marB="0" anchor="ctr"/>
                </a:tc>
                <a:tc>
                  <a:txBody>
                    <a:bodyPr/>
                    <a:lstStyle/>
                    <a:p>
                      <a:pPr lvl="0" algn="ctr">
                        <a:spcBef>
                          <a:spcPts val="0"/>
                        </a:spcBef>
                        <a:spcAft>
                          <a:spcPts val="0"/>
                        </a:spcAft>
                        <a:buNone/>
                      </a:pPr>
                      <a:r>
                        <a:rPr lang="fr-FR" sz="1300" spc="-1" dirty="0">
                          <a:effectLst/>
                        </a:rPr>
                        <a:t>0</a:t>
                      </a:r>
                    </a:p>
                  </a:txBody>
                  <a:tcPr marL="0" marR="0" marT="0" marB="0" anchor="ctr"/>
                </a:tc>
                <a:tc>
                  <a:txBody>
                    <a:bodyPr/>
                    <a:lstStyle/>
                    <a:p>
                      <a:pPr lvl="0" algn="ctr">
                        <a:spcBef>
                          <a:spcPts val="0"/>
                        </a:spcBef>
                        <a:spcAft>
                          <a:spcPts val="0"/>
                        </a:spcAft>
                        <a:buNone/>
                      </a:pPr>
                      <a:r>
                        <a:rPr lang="fr-FR" sz="1300" spc="-1" dirty="0">
                          <a:effectLst/>
                        </a:rPr>
                        <a:t>0,3</a:t>
                      </a:r>
                    </a:p>
                  </a:txBody>
                  <a:tcPr marL="0" marR="0" marT="0" marB="0" anchor="ctr"/>
                </a:tc>
                <a:extLst>
                  <a:ext uri="{0D108BD9-81ED-4DB2-BD59-A6C34878D82A}">
                    <a16:rowId xmlns:a16="http://schemas.microsoft.com/office/drawing/2014/main" val="105210564"/>
                  </a:ext>
                </a:extLst>
              </a:tr>
              <a:tr h="192848">
                <a:tc>
                  <a:txBody>
                    <a:bodyPr/>
                    <a:lstStyle/>
                    <a:p>
                      <a:pPr algn="ctr">
                        <a:spcBef>
                          <a:spcPts val="0"/>
                        </a:spcBef>
                        <a:spcAft>
                          <a:spcPts val="0"/>
                        </a:spcAft>
                      </a:pPr>
                      <a:r>
                        <a:rPr lang="fr-FR" sz="1300" spc="-1" dirty="0">
                          <a:effectLst/>
                        </a:rPr>
                        <a:t>Ergothérapeute</a:t>
                      </a:r>
                      <a:endParaRPr lang="fr-FR" sz="1300" dirty="0">
                        <a:effectLst/>
                      </a:endParaRPr>
                    </a:p>
                  </a:txBody>
                  <a:tcPr marL="0" marR="0" marT="0" marB="0" anchor="ctr"/>
                </a:tc>
                <a:tc>
                  <a:txBody>
                    <a:bodyPr/>
                    <a:lstStyle/>
                    <a:p>
                      <a:pPr algn="ctr">
                        <a:spcBef>
                          <a:spcPts val="0"/>
                        </a:spcBef>
                        <a:spcAft>
                          <a:spcPts val="0"/>
                        </a:spcAft>
                      </a:pPr>
                      <a:r>
                        <a:rPr lang="fr-FR" sz="1300" spc="-1" dirty="0">
                          <a:effectLst/>
                        </a:rPr>
                        <a:t>0</a:t>
                      </a:r>
                      <a:endParaRPr lang="fr-FR" sz="1300" dirty="0">
                        <a:effectLst/>
                      </a:endParaRPr>
                    </a:p>
                  </a:txBody>
                  <a:tcPr marL="0" marR="0" marT="0" marB="0" anchor="ctr"/>
                </a:tc>
                <a:tc>
                  <a:txBody>
                    <a:bodyPr/>
                    <a:lstStyle/>
                    <a:p>
                      <a:pPr algn="ctr">
                        <a:spcBef>
                          <a:spcPts val="0"/>
                        </a:spcBef>
                        <a:spcAft>
                          <a:spcPts val="0"/>
                        </a:spcAft>
                      </a:pPr>
                      <a:r>
                        <a:rPr lang="fr-FR" sz="1300" spc="-1" dirty="0">
                          <a:effectLst/>
                        </a:rPr>
                        <a:t>0,5</a:t>
                      </a:r>
                      <a:endParaRPr lang="fr-FR" sz="1300" dirty="0">
                        <a:effectLst/>
                      </a:endParaRPr>
                    </a:p>
                  </a:txBody>
                  <a:tcPr marL="0" marR="0" marT="0" marB="0" anchor="ctr"/>
                </a:tc>
                <a:tc>
                  <a:txBody>
                    <a:bodyPr/>
                    <a:lstStyle/>
                    <a:p>
                      <a:pPr lvl="0" algn="ctr">
                        <a:spcBef>
                          <a:spcPts val="0"/>
                        </a:spcBef>
                        <a:spcAft>
                          <a:spcPts val="0"/>
                        </a:spcAft>
                        <a:buNone/>
                      </a:pPr>
                      <a:r>
                        <a:rPr lang="fr-FR" sz="1300" spc="-1" dirty="0">
                          <a:effectLst/>
                        </a:rPr>
                        <a:t>0,1</a:t>
                      </a:r>
                    </a:p>
                  </a:txBody>
                  <a:tcPr marL="0" marR="0" marT="0" marB="0" anchor="ctr"/>
                </a:tc>
                <a:tc>
                  <a:txBody>
                    <a:bodyPr/>
                    <a:lstStyle/>
                    <a:p>
                      <a:pPr lvl="0" algn="ctr">
                        <a:spcBef>
                          <a:spcPts val="0"/>
                        </a:spcBef>
                        <a:spcAft>
                          <a:spcPts val="0"/>
                        </a:spcAft>
                        <a:buNone/>
                      </a:pPr>
                      <a:r>
                        <a:rPr lang="fr-FR" sz="1300" spc="-1" dirty="0">
                          <a:effectLst/>
                        </a:rPr>
                        <a:t>0,5 + </a:t>
                      </a:r>
                      <a:r>
                        <a:rPr lang="fr-FR" sz="1300" spc="-1" dirty="0">
                          <a:solidFill>
                            <a:schemeClr val="accent6"/>
                          </a:solidFill>
                          <a:effectLst/>
                        </a:rPr>
                        <a:t>0,5</a:t>
                      </a:r>
                    </a:p>
                  </a:txBody>
                  <a:tcPr marL="0" marR="0" marT="0" marB="0" anchor="ctr"/>
                </a:tc>
                <a:extLst>
                  <a:ext uri="{0D108BD9-81ED-4DB2-BD59-A6C34878D82A}">
                    <a16:rowId xmlns:a16="http://schemas.microsoft.com/office/drawing/2014/main" val="842797507"/>
                  </a:ext>
                </a:extLst>
              </a:tr>
              <a:tr h="192848">
                <a:tc>
                  <a:txBody>
                    <a:bodyPr/>
                    <a:lstStyle/>
                    <a:p>
                      <a:pPr algn="ctr">
                        <a:spcBef>
                          <a:spcPts val="0"/>
                        </a:spcBef>
                        <a:spcAft>
                          <a:spcPts val="0"/>
                        </a:spcAft>
                      </a:pPr>
                      <a:r>
                        <a:rPr lang="fr-FR" sz="1300" spc="-1" dirty="0">
                          <a:effectLst/>
                        </a:rPr>
                        <a:t>Secrétaire</a:t>
                      </a:r>
                      <a:endParaRPr lang="fr-FR" sz="1300" dirty="0">
                        <a:effectLst/>
                      </a:endParaRPr>
                    </a:p>
                  </a:txBody>
                  <a:tcPr marL="0" marR="0" marT="0" marB="0" anchor="ctr"/>
                </a:tc>
                <a:tc>
                  <a:txBody>
                    <a:bodyPr/>
                    <a:lstStyle/>
                    <a:p>
                      <a:pPr algn="ctr">
                        <a:spcBef>
                          <a:spcPts val="0"/>
                        </a:spcBef>
                        <a:spcAft>
                          <a:spcPts val="0"/>
                        </a:spcAft>
                      </a:pPr>
                      <a:r>
                        <a:rPr lang="fr-FR" sz="1300" spc="-1" dirty="0">
                          <a:effectLst/>
                        </a:rPr>
                        <a:t>0</a:t>
                      </a:r>
                      <a:endParaRPr lang="fr-FR" sz="1300" dirty="0">
                        <a:effectLst/>
                      </a:endParaRPr>
                    </a:p>
                  </a:txBody>
                  <a:tcPr marL="0" marR="0" marT="0" marB="0" anchor="ctr"/>
                </a:tc>
                <a:tc>
                  <a:txBody>
                    <a:bodyPr/>
                    <a:lstStyle/>
                    <a:p>
                      <a:pPr algn="ctr">
                        <a:spcBef>
                          <a:spcPts val="0"/>
                        </a:spcBef>
                        <a:spcAft>
                          <a:spcPts val="0"/>
                        </a:spcAft>
                      </a:pPr>
                      <a:r>
                        <a:rPr lang="fr-FR" sz="1300" spc="-1" dirty="0">
                          <a:effectLst/>
                        </a:rPr>
                        <a:t>0,1</a:t>
                      </a:r>
                      <a:endParaRPr lang="fr-FR" sz="1300" dirty="0">
                        <a:effectLst/>
                      </a:endParaRPr>
                    </a:p>
                  </a:txBody>
                  <a:tcPr marL="0" marR="0" marT="0" marB="0" anchor="ctr"/>
                </a:tc>
                <a:tc>
                  <a:txBody>
                    <a:bodyPr/>
                    <a:lstStyle/>
                    <a:p>
                      <a:pPr lvl="0" algn="ctr">
                        <a:spcBef>
                          <a:spcPts val="0"/>
                        </a:spcBef>
                        <a:spcAft>
                          <a:spcPts val="0"/>
                        </a:spcAft>
                        <a:buNone/>
                      </a:pPr>
                      <a:r>
                        <a:rPr lang="fr-FR" sz="1300" spc="-1" dirty="0">
                          <a:effectLst/>
                        </a:rPr>
                        <a:t>0,05</a:t>
                      </a:r>
                    </a:p>
                  </a:txBody>
                  <a:tcPr marL="0" marR="0" marT="0" marB="0" anchor="ctr"/>
                </a:tc>
                <a:tc>
                  <a:txBody>
                    <a:bodyPr/>
                    <a:lstStyle/>
                    <a:p>
                      <a:pPr lvl="0" algn="ctr">
                        <a:spcBef>
                          <a:spcPts val="0"/>
                        </a:spcBef>
                        <a:spcAft>
                          <a:spcPts val="0"/>
                        </a:spcAft>
                        <a:buNone/>
                      </a:pPr>
                      <a:r>
                        <a:rPr lang="fr-FR" sz="1300" spc="-1" dirty="0">
                          <a:effectLst/>
                        </a:rPr>
                        <a:t>0,2</a:t>
                      </a:r>
                    </a:p>
                  </a:txBody>
                  <a:tcPr marL="0" marR="0" marT="0" marB="0" anchor="ctr"/>
                </a:tc>
                <a:extLst>
                  <a:ext uri="{0D108BD9-81ED-4DB2-BD59-A6C34878D82A}">
                    <a16:rowId xmlns:a16="http://schemas.microsoft.com/office/drawing/2014/main" val="1844432005"/>
                  </a:ext>
                </a:extLst>
              </a:tr>
              <a:tr h="192848">
                <a:tc>
                  <a:txBody>
                    <a:bodyPr/>
                    <a:lstStyle/>
                    <a:p>
                      <a:pPr algn="ctr">
                        <a:spcBef>
                          <a:spcPts val="0"/>
                        </a:spcBef>
                        <a:spcAft>
                          <a:spcPts val="0"/>
                        </a:spcAft>
                      </a:pPr>
                      <a:r>
                        <a:rPr lang="fr-FR" sz="1300" spc="-1" dirty="0">
                          <a:effectLst/>
                        </a:rPr>
                        <a:t>Educateur</a:t>
                      </a:r>
                      <a:endParaRPr lang="fr-FR" sz="1300" dirty="0">
                        <a:effectLst/>
                      </a:endParaRPr>
                    </a:p>
                  </a:txBody>
                  <a:tcPr marL="0" marR="0" marT="0" marB="0" anchor="ctr"/>
                </a:tc>
                <a:tc>
                  <a:txBody>
                    <a:bodyPr/>
                    <a:lstStyle/>
                    <a:p>
                      <a:pPr algn="ctr">
                        <a:spcBef>
                          <a:spcPts val="0"/>
                        </a:spcBef>
                        <a:spcAft>
                          <a:spcPts val="0"/>
                        </a:spcAft>
                      </a:pPr>
                      <a:r>
                        <a:rPr lang="fr-FR" sz="1300" spc="-1" dirty="0">
                          <a:effectLst/>
                        </a:rPr>
                        <a:t>0</a:t>
                      </a:r>
                      <a:endParaRPr lang="fr-FR" sz="1300" dirty="0">
                        <a:effectLst/>
                      </a:endParaRPr>
                    </a:p>
                  </a:txBody>
                  <a:tcPr marL="0" marR="0" marT="0" marB="0" anchor="ctr"/>
                </a:tc>
                <a:tc>
                  <a:txBody>
                    <a:bodyPr/>
                    <a:lstStyle/>
                    <a:p>
                      <a:pPr algn="ctr">
                        <a:spcBef>
                          <a:spcPts val="0"/>
                        </a:spcBef>
                        <a:spcAft>
                          <a:spcPts val="0"/>
                        </a:spcAft>
                      </a:pPr>
                      <a:r>
                        <a:rPr lang="fr-FR" sz="1300" spc="-1" dirty="0">
                          <a:effectLst/>
                        </a:rPr>
                        <a:t>1</a:t>
                      </a:r>
                    </a:p>
                  </a:txBody>
                  <a:tcPr marL="0" marR="0" marT="0" marB="0" anchor="ctr"/>
                </a:tc>
                <a:tc>
                  <a:txBody>
                    <a:bodyPr/>
                    <a:lstStyle/>
                    <a:p>
                      <a:pPr lvl="0" algn="ctr">
                        <a:spcBef>
                          <a:spcPts val="0"/>
                        </a:spcBef>
                        <a:spcAft>
                          <a:spcPts val="0"/>
                        </a:spcAft>
                        <a:buNone/>
                      </a:pPr>
                      <a:r>
                        <a:rPr lang="fr-FR" sz="1300" spc="-1" dirty="0">
                          <a:solidFill>
                            <a:schemeClr val="accent6"/>
                          </a:solidFill>
                          <a:effectLst/>
                        </a:rPr>
                        <a:t>0,5</a:t>
                      </a:r>
                    </a:p>
                  </a:txBody>
                  <a:tcPr marL="0" marR="0" marT="0" marB="0" anchor="ctr"/>
                </a:tc>
                <a:tc>
                  <a:txBody>
                    <a:bodyPr/>
                    <a:lstStyle/>
                    <a:p>
                      <a:pPr lvl="0" algn="ctr">
                        <a:spcBef>
                          <a:spcPts val="0"/>
                        </a:spcBef>
                        <a:spcAft>
                          <a:spcPts val="0"/>
                        </a:spcAft>
                        <a:buNone/>
                      </a:pPr>
                      <a:r>
                        <a:rPr lang="fr-FR" sz="1300" spc="-1" dirty="0">
                          <a:solidFill>
                            <a:schemeClr val="accent6"/>
                          </a:solidFill>
                          <a:effectLst/>
                        </a:rPr>
                        <a:t>1</a:t>
                      </a:r>
                    </a:p>
                  </a:txBody>
                  <a:tcPr marL="0" marR="0" marT="0" marB="0" anchor="ctr"/>
                </a:tc>
                <a:extLst>
                  <a:ext uri="{0D108BD9-81ED-4DB2-BD59-A6C34878D82A}">
                    <a16:rowId xmlns:a16="http://schemas.microsoft.com/office/drawing/2014/main" val="447678320"/>
                  </a:ext>
                </a:extLst>
              </a:tr>
              <a:tr h="192848">
                <a:tc>
                  <a:txBody>
                    <a:bodyPr/>
                    <a:lstStyle/>
                    <a:p>
                      <a:pPr lvl="0" algn="ctr">
                        <a:spcBef>
                          <a:spcPts val="0"/>
                        </a:spcBef>
                        <a:spcAft>
                          <a:spcPts val="0"/>
                        </a:spcAft>
                        <a:buNone/>
                      </a:pPr>
                      <a:r>
                        <a:rPr lang="fr-FR" sz="1300" spc="-1" dirty="0">
                          <a:effectLst/>
                        </a:rPr>
                        <a:t>Aide-soignante</a:t>
                      </a:r>
                    </a:p>
                  </a:txBody>
                  <a:tcPr marL="0" marR="0" marT="0" marB="0" anchor="ctr"/>
                </a:tc>
                <a:tc>
                  <a:txBody>
                    <a:bodyPr/>
                    <a:lstStyle/>
                    <a:p>
                      <a:pPr lvl="0" algn="ctr">
                        <a:spcBef>
                          <a:spcPts val="0"/>
                        </a:spcBef>
                        <a:spcAft>
                          <a:spcPts val="0"/>
                        </a:spcAft>
                        <a:buNone/>
                      </a:pPr>
                      <a:r>
                        <a:rPr lang="fr-FR" sz="1300" spc="-1" dirty="0">
                          <a:effectLst/>
                        </a:rPr>
                        <a:t>0</a:t>
                      </a:r>
                    </a:p>
                  </a:txBody>
                  <a:tcPr marL="0" marR="0" marT="0" marB="0" anchor="ctr"/>
                </a:tc>
                <a:tc>
                  <a:txBody>
                    <a:bodyPr/>
                    <a:lstStyle/>
                    <a:p>
                      <a:pPr lvl="0" algn="ctr">
                        <a:spcBef>
                          <a:spcPts val="0"/>
                        </a:spcBef>
                        <a:spcAft>
                          <a:spcPts val="0"/>
                        </a:spcAft>
                        <a:buNone/>
                      </a:pPr>
                      <a:r>
                        <a:rPr lang="fr-FR" sz="1300" spc="-1" dirty="0">
                          <a:effectLst/>
                        </a:rPr>
                        <a:t>0</a:t>
                      </a:r>
                    </a:p>
                  </a:txBody>
                  <a:tcPr marL="0" marR="0" marT="0" marB="0" anchor="ctr"/>
                </a:tc>
                <a:tc>
                  <a:txBody>
                    <a:bodyPr/>
                    <a:lstStyle/>
                    <a:p>
                      <a:pPr lvl="0" algn="ctr">
                        <a:spcBef>
                          <a:spcPts val="0"/>
                        </a:spcBef>
                        <a:spcAft>
                          <a:spcPts val="0"/>
                        </a:spcAft>
                        <a:buNone/>
                      </a:pPr>
                      <a:r>
                        <a:rPr lang="fr-FR" sz="1300" spc="-1" dirty="0">
                          <a:solidFill>
                            <a:schemeClr val="accent6"/>
                          </a:solidFill>
                          <a:effectLst/>
                        </a:rPr>
                        <a:t>3</a:t>
                      </a:r>
                    </a:p>
                  </a:txBody>
                  <a:tcPr marL="0" marR="0" marT="0" marB="0" anchor="ctr"/>
                </a:tc>
                <a:tc>
                  <a:txBody>
                    <a:bodyPr/>
                    <a:lstStyle/>
                    <a:p>
                      <a:pPr lvl="0" algn="ctr">
                        <a:spcBef>
                          <a:spcPts val="0"/>
                        </a:spcBef>
                        <a:spcAft>
                          <a:spcPts val="0"/>
                        </a:spcAft>
                        <a:buNone/>
                      </a:pPr>
                      <a:r>
                        <a:rPr lang="fr-FR" sz="1300" spc="-1" dirty="0">
                          <a:solidFill>
                            <a:schemeClr val="accent6"/>
                          </a:solidFill>
                          <a:effectLst/>
                        </a:rPr>
                        <a:t>3</a:t>
                      </a:r>
                    </a:p>
                  </a:txBody>
                  <a:tcPr marL="0" marR="0" marT="0" marB="0" anchor="ctr"/>
                </a:tc>
                <a:extLst>
                  <a:ext uri="{0D108BD9-81ED-4DB2-BD59-A6C34878D82A}">
                    <a16:rowId xmlns:a16="http://schemas.microsoft.com/office/drawing/2014/main" val="4055097757"/>
                  </a:ext>
                </a:extLst>
              </a:tr>
            </a:tbl>
          </a:graphicData>
        </a:graphic>
      </p:graphicFrame>
      <p:sp>
        <p:nvSpPr>
          <p:cNvPr id="9" name="TextBox 8">
            <a:extLst>
              <a:ext uri="{FF2B5EF4-FFF2-40B4-BE49-F238E27FC236}">
                <a16:creationId xmlns:a16="http://schemas.microsoft.com/office/drawing/2014/main" id="{CE5CE7AD-D6BC-0387-59EF-1223299FF2BF}"/>
              </a:ext>
            </a:extLst>
          </p:cNvPr>
          <p:cNvSpPr txBox="1"/>
          <p:nvPr/>
        </p:nvSpPr>
        <p:spPr>
          <a:xfrm>
            <a:off x="584476" y="4805559"/>
            <a:ext cx="648905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solidFill>
                  <a:schemeClr val="accent6"/>
                </a:solidFill>
                <a:cs typeface="Calibri"/>
              </a:rPr>
              <a:t>*</a:t>
            </a:r>
            <a:r>
              <a:rPr lang="en-US" sz="1600" err="1">
                <a:solidFill>
                  <a:schemeClr val="accent6"/>
                </a:solidFill>
                <a:cs typeface="Calibri"/>
              </a:rPr>
              <a:t>Equipe</a:t>
            </a:r>
            <a:r>
              <a:rPr lang="en-US" sz="1600">
                <a:solidFill>
                  <a:schemeClr val="accent6"/>
                </a:solidFill>
                <a:cs typeface="Calibri"/>
              </a:rPr>
              <a:t> mobile de rehabilitation psycho </a:t>
            </a:r>
            <a:r>
              <a:rPr lang="en-US" sz="1600" err="1">
                <a:solidFill>
                  <a:schemeClr val="accent6"/>
                </a:solidFill>
                <a:cs typeface="Calibri"/>
              </a:rPr>
              <a:t>sociale</a:t>
            </a:r>
            <a:r>
              <a:rPr lang="en-US" sz="1600">
                <a:solidFill>
                  <a:schemeClr val="accent6"/>
                </a:solidFill>
                <a:cs typeface="Calibri"/>
              </a:rPr>
              <a:t> </a:t>
            </a:r>
            <a:r>
              <a:rPr lang="en-US" sz="1600" err="1">
                <a:solidFill>
                  <a:schemeClr val="accent6"/>
                </a:solidFill>
                <a:cs typeface="Calibri"/>
              </a:rPr>
              <a:t>créée</a:t>
            </a:r>
            <a:r>
              <a:rPr lang="en-US" sz="1600">
                <a:solidFill>
                  <a:schemeClr val="accent6"/>
                </a:solidFill>
                <a:cs typeface="Calibri"/>
              </a:rPr>
              <a:t> </a:t>
            </a:r>
            <a:r>
              <a:rPr lang="en-US" sz="1600" err="1">
                <a:solidFill>
                  <a:schemeClr val="accent6"/>
                </a:solidFill>
                <a:cs typeface="Calibri"/>
              </a:rPr>
              <a:t>en</a:t>
            </a:r>
            <a:r>
              <a:rPr lang="en-US" sz="1600">
                <a:solidFill>
                  <a:schemeClr val="accent6"/>
                </a:solidFill>
                <a:cs typeface="Calibri"/>
              </a:rPr>
              <a:t> </a:t>
            </a:r>
            <a:r>
              <a:rPr lang="en-US" sz="1600" err="1">
                <a:solidFill>
                  <a:schemeClr val="accent6"/>
                </a:solidFill>
                <a:cs typeface="Calibri"/>
              </a:rPr>
              <a:t>novembre</a:t>
            </a:r>
            <a:r>
              <a:rPr lang="en-US" sz="1600">
                <a:solidFill>
                  <a:schemeClr val="accent6"/>
                </a:solidFill>
                <a:cs typeface="Calibri"/>
              </a:rPr>
              <a:t> 2022</a:t>
            </a:r>
            <a:endParaRPr lang="en-US" sz="1600">
              <a:solidFill>
                <a:schemeClr val="accent6"/>
              </a:solidFill>
            </a:endParaRPr>
          </a:p>
        </p:txBody>
      </p:sp>
    </p:spTree>
    <p:extLst>
      <p:ext uri="{BB962C8B-B14F-4D97-AF65-F5344CB8AC3E}">
        <p14:creationId xmlns:p14="http://schemas.microsoft.com/office/powerpoint/2010/main" val="562733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a:solidFill>
                  <a:schemeClr val="accent1">
                    <a:lumMod val="75000"/>
                  </a:schemeClr>
                </a:solidFill>
                <a:latin typeface="Calibri Light"/>
                <a:ea typeface="Open Sans Semibold"/>
                <a:cs typeface="Calibri Light"/>
              </a:rPr>
              <a:t>                Présentation</a:t>
            </a:r>
            <a:r>
              <a:rPr lang="fr-FR" b="1">
                <a:solidFill>
                  <a:schemeClr val="accent1">
                    <a:lumMod val="75000"/>
                  </a:schemeClr>
                </a:solidFill>
                <a:ea typeface="+mj-lt"/>
                <a:cs typeface="+mj-lt"/>
              </a:rPr>
              <a:t> du CPRPS « </a:t>
            </a:r>
            <a:r>
              <a:rPr lang="fr-FR" b="1" err="1">
                <a:solidFill>
                  <a:schemeClr val="accent1">
                    <a:lumMod val="75000"/>
                  </a:schemeClr>
                </a:solidFill>
                <a:ea typeface="+mj-lt"/>
                <a:cs typeface="+mj-lt"/>
              </a:rPr>
              <a:t>Ter</a:t>
            </a:r>
            <a:r>
              <a:rPr lang="fr-FR" b="1" err="1">
                <a:solidFill>
                  <a:schemeClr val="accent6">
                    <a:lumMod val="75000"/>
                  </a:schemeClr>
                </a:solidFill>
                <a:ea typeface="+mj-lt"/>
                <a:cs typeface="+mj-lt"/>
              </a:rPr>
              <a:t>&amp;</a:t>
            </a:r>
            <a:r>
              <a:rPr lang="fr-FR" b="1" err="1">
                <a:solidFill>
                  <a:schemeClr val="accent1">
                    <a:lumMod val="75000"/>
                  </a:schemeClr>
                </a:solidFill>
                <a:ea typeface="+mj-lt"/>
                <a:cs typeface="+mj-lt"/>
              </a:rPr>
              <a:t>Au</a:t>
            </a:r>
            <a:r>
              <a:rPr lang="fr-FR" b="1">
                <a:solidFill>
                  <a:schemeClr val="accent1">
                    <a:lumMod val="75000"/>
                  </a:schemeClr>
                </a:solidFill>
                <a:ea typeface="+mj-lt"/>
                <a:cs typeface="+mj-lt"/>
              </a:rPr>
              <a:t> »</a:t>
            </a:r>
            <a:endParaRPr lang="en-US">
              <a:solidFill>
                <a:schemeClr val="accent1">
                  <a:lumMod val="75000"/>
                </a:schemeClr>
              </a:solidFill>
            </a:endParaRPr>
          </a:p>
          <a:p>
            <a:endParaRPr lang="fr-FR">
              <a:cs typeface="Calibri Light"/>
            </a:endParaRPr>
          </a:p>
        </p:txBody>
      </p:sp>
      <p:sp>
        <p:nvSpPr>
          <p:cNvPr id="3" name="Espace réservé du contenu 2"/>
          <p:cNvSpPr>
            <a:spLocks noGrp="1"/>
          </p:cNvSpPr>
          <p:nvPr>
            <p:ph sz="half" idx="1"/>
          </p:nvPr>
        </p:nvSpPr>
        <p:spPr>
          <a:xfrm>
            <a:off x="628650" y="1195599"/>
            <a:ext cx="7857763" cy="3437124"/>
          </a:xfrm>
        </p:spPr>
        <p:txBody>
          <a:bodyPr vert="horz" lIns="91440" tIns="45720" rIns="91440" bIns="45720" rtlCol="0" anchor="t">
            <a:normAutofit/>
          </a:bodyPr>
          <a:lstStyle/>
          <a:p>
            <a:pPr>
              <a:buFont typeface="Wingdings" panose="020B0604020202020204" pitchFamily="34" charset="0"/>
              <a:buChar char="Ø"/>
            </a:pPr>
            <a:r>
              <a:rPr lang="fr-FR" dirty="0">
                <a:solidFill>
                  <a:schemeClr val="accent6">
                    <a:lumMod val="75000"/>
                  </a:schemeClr>
                </a:solidFill>
                <a:latin typeface="Open Sans Semibold"/>
                <a:ea typeface="Open Sans Semibold"/>
                <a:cs typeface="Open Sans Semibold"/>
              </a:rPr>
              <a:t>Public concerné</a:t>
            </a:r>
            <a:endParaRPr lang="fr-FR" dirty="0">
              <a:solidFill>
                <a:schemeClr val="accent6">
                  <a:lumMod val="75000"/>
                </a:schemeClr>
              </a:solidFill>
              <a:latin typeface="Calibri" panose="020F0502020204030204"/>
              <a:ea typeface="Open Sans Semibold"/>
              <a:cs typeface="Calibri"/>
            </a:endParaRPr>
          </a:p>
          <a:p>
            <a:pPr marL="0" indent="0">
              <a:buNone/>
            </a:pPr>
            <a:endParaRPr lang="fr-FR">
              <a:solidFill>
                <a:srgbClr val="000000"/>
              </a:solidFill>
              <a:latin typeface="Calibri"/>
              <a:ea typeface="Open Sans Semibold"/>
              <a:cs typeface="Calibri"/>
            </a:endParaRPr>
          </a:p>
          <a:p>
            <a:pPr marL="0" indent="0">
              <a:buNone/>
            </a:pPr>
            <a:r>
              <a:rPr lang="fr-FR" dirty="0" err="1">
                <a:solidFill>
                  <a:schemeClr val="accent1"/>
                </a:solidFill>
                <a:latin typeface="Calibri"/>
                <a:ea typeface="Open Sans Semibold"/>
                <a:cs typeface="Calibri"/>
              </a:rPr>
              <a:t>Ter</a:t>
            </a:r>
            <a:r>
              <a:rPr lang="fr-FR" dirty="0" err="1">
                <a:solidFill>
                  <a:schemeClr val="accent6">
                    <a:lumMod val="75000"/>
                  </a:schemeClr>
                </a:solidFill>
                <a:cs typeface="Calibri"/>
              </a:rPr>
              <a:t>&amp;</a:t>
            </a:r>
            <a:r>
              <a:rPr lang="fr-FR" dirty="0" err="1">
                <a:solidFill>
                  <a:schemeClr val="accent1"/>
                </a:solidFill>
                <a:cs typeface="Calibri"/>
              </a:rPr>
              <a:t>Au</a:t>
            </a:r>
            <a:r>
              <a:rPr lang="fr-FR" dirty="0">
                <a:solidFill>
                  <a:schemeClr val="accent1"/>
                </a:solidFill>
                <a:cs typeface="Calibri"/>
              </a:rPr>
              <a:t> </a:t>
            </a:r>
            <a:r>
              <a:rPr lang="fr-FR" dirty="0">
                <a:cs typeface="Calibri"/>
              </a:rPr>
              <a:t>peut accompagner toute personne souffrant d'un trouble psychique connu dans son processus de rétablissement : </a:t>
            </a:r>
            <a:endParaRPr lang="fr-FR" dirty="0">
              <a:solidFill>
                <a:srgbClr val="548235"/>
              </a:solidFill>
              <a:ea typeface="Open Sans Semibold"/>
              <a:cs typeface="Calibri"/>
            </a:endParaRPr>
          </a:p>
          <a:p>
            <a:pPr lvl="1"/>
            <a:r>
              <a:rPr lang="fr-FR" dirty="0">
                <a:cs typeface="Calibri"/>
              </a:rPr>
              <a:t>Patient résidant sur les secteurs 62G06, 62G07 et 62G08.</a:t>
            </a:r>
          </a:p>
          <a:p>
            <a:pPr lvl="1"/>
            <a:r>
              <a:rPr lang="fr-FR" dirty="0">
                <a:cs typeface="Calibri"/>
              </a:rPr>
              <a:t>Patient en demande de soins.</a:t>
            </a:r>
          </a:p>
          <a:p>
            <a:pPr lvl="1"/>
            <a:r>
              <a:rPr lang="fr-FR" dirty="0">
                <a:cs typeface="Calibri"/>
              </a:rPr>
              <a:t>Parcours patient individualisé au sein de son territoire.</a:t>
            </a:r>
          </a:p>
          <a:p>
            <a:pPr marL="0" indent="0">
              <a:buNone/>
            </a:pPr>
            <a:endParaRPr lang="fr-FR">
              <a:cs typeface="Calibri"/>
            </a:endParaRPr>
          </a:p>
          <a:p>
            <a:endParaRPr lang="fr-FR">
              <a:cs typeface="Calibri"/>
            </a:endParaRPr>
          </a:p>
          <a:p>
            <a:endParaRPr lang="fr-FR">
              <a:cs typeface="Calibri"/>
            </a:endParaRPr>
          </a:p>
        </p:txBody>
      </p:sp>
    </p:spTree>
    <p:extLst>
      <p:ext uri="{BB962C8B-B14F-4D97-AF65-F5344CB8AC3E}">
        <p14:creationId xmlns:p14="http://schemas.microsoft.com/office/powerpoint/2010/main" val="2175265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F24E0-9C51-816C-8879-BFA1F489B0C5}"/>
              </a:ext>
            </a:extLst>
          </p:cNvPr>
          <p:cNvSpPr>
            <a:spLocks noGrp="1"/>
          </p:cNvSpPr>
          <p:nvPr>
            <p:ph type="title"/>
          </p:nvPr>
        </p:nvSpPr>
        <p:spPr/>
        <p:txBody>
          <a:bodyPr/>
          <a:lstStyle/>
          <a:p>
            <a:r>
              <a:rPr lang="fr-FR" b="1">
                <a:solidFill>
                  <a:schemeClr val="accent1">
                    <a:lumMod val="75000"/>
                  </a:schemeClr>
                </a:solidFill>
                <a:cs typeface="Calibri Light"/>
              </a:rPr>
              <a:t>                   Présentation du CPRPS « </a:t>
            </a:r>
            <a:r>
              <a:rPr lang="fr-FR" b="1" err="1">
                <a:solidFill>
                  <a:schemeClr val="accent1">
                    <a:lumMod val="75000"/>
                  </a:schemeClr>
                </a:solidFill>
                <a:cs typeface="Calibri Light"/>
              </a:rPr>
              <a:t>Ter</a:t>
            </a:r>
            <a:r>
              <a:rPr lang="fr-FR" b="1" err="1">
                <a:solidFill>
                  <a:schemeClr val="accent6">
                    <a:lumMod val="75000"/>
                  </a:schemeClr>
                </a:solidFill>
                <a:cs typeface="Calibri Light"/>
              </a:rPr>
              <a:t>&amp;</a:t>
            </a:r>
            <a:r>
              <a:rPr lang="fr-FR" b="1" err="1">
                <a:solidFill>
                  <a:schemeClr val="accent1">
                    <a:lumMod val="75000"/>
                  </a:schemeClr>
                </a:solidFill>
                <a:cs typeface="Calibri Light"/>
              </a:rPr>
              <a:t>Au</a:t>
            </a:r>
            <a:r>
              <a:rPr lang="fr-FR" b="1">
                <a:solidFill>
                  <a:schemeClr val="accent1">
                    <a:lumMod val="75000"/>
                  </a:schemeClr>
                </a:solidFill>
                <a:cs typeface="Calibri Light"/>
              </a:rPr>
              <a:t> »</a:t>
            </a:r>
            <a:endParaRPr lang="fr-FR" b="1">
              <a:solidFill>
                <a:schemeClr val="accent1">
                  <a:lumMod val="75000"/>
                </a:schemeClr>
              </a:solidFill>
            </a:endParaRPr>
          </a:p>
        </p:txBody>
      </p:sp>
      <p:sp>
        <p:nvSpPr>
          <p:cNvPr id="3" name="Content Placeholder 2">
            <a:extLst>
              <a:ext uri="{FF2B5EF4-FFF2-40B4-BE49-F238E27FC236}">
                <a16:creationId xmlns:a16="http://schemas.microsoft.com/office/drawing/2014/main" id="{093187E0-C354-80F9-338F-98831E4D9393}"/>
              </a:ext>
            </a:extLst>
          </p:cNvPr>
          <p:cNvSpPr>
            <a:spLocks noGrp="1"/>
          </p:cNvSpPr>
          <p:nvPr>
            <p:ph sz="half" idx="1"/>
          </p:nvPr>
        </p:nvSpPr>
        <p:spPr>
          <a:xfrm>
            <a:off x="628650" y="1369219"/>
            <a:ext cx="7879329" cy="416788"/>
          </a:xfrm>
        </p:spPr>
        <p:txBody>
          <a:bodyPr vert="horz" lIns="91440" tIns="45720" rIns="91440" bIns="45720" rtlCol="0" anchor="t">
            <a:normAutofit/>
          </a:bodyPr>
          <a:lstStyle/>
          <a:p>
            <a:pPr>
              <a:buFont typeface="Wingdings,Sans-Serif" panose="020B0604020202020204" pitchFamily="34" charset="0"/>
              <a:buChar char="Ø"/>
            </a:pPr>
            <a:r>
              <a:rPr lang="fr-FR">
                <a:solidFill>
                  <a:schemeClr val="accent6">
                    <a:lumMod val="75000"/>
                  </a:schemeClr>
                </a:solidFill>
                <a:latin typeface="Open Sans Semibold"/>
                <a:ea typeface="Open Sans Semibold"/>
                <a:cs typeface="Open Sans Semibold"/>
              </a:rPr>
              <a:t>Le parcours patient en RPS </a:t>
            </a:r>
          </a:p>
          <a:p>
            <a:endParaRPr lang="en-US">
              <a:cs typeface="Calibri"/>
            </a:endParaRPr>
          </a:p>
        </p:txBody>
      </p:sp>
      <p:sp>
        <p:nvSpPr>
          <p:cNvPr id="6" name="Oval 5">
            <a:extLst>
              <a:ext uri="{FF2B5EF4-FFF2-40B4-BE49-F238E27FC236}">
                <a16:creationId xmlns:a16="http://schemas.microsoft.com/office/drawing/2014/main" id="{CD960FFC-F3AB-C96C-7B06-2E35FE48F63E}"/>
              </a:ext>
            </a:extLst>
          </p:cNvPr>
          <p:cNvSpPr/>
          <p:nvPr/>
        </p:nvSpPr>
        <p:spPr>
          <a:xfrm>
            <a:off x="4656" y="2360255"/>
            <a:ext cx="1229263" cy="6361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err="1">
                <a:cs typeface="Calibri"/>
              </a:rPr>
              <a:t>Accueil</a:t>
            </a:r>
            <a:endParaRPr lang="en-US" sz="1600" b="1" err="1"/>
          </a:p>
        </p:txBody>
      </p:sp>
      <p:sp>
        <p:nvSpPr>
          <p:cNvPr id="7" name="Oval 6">
            <a:extLst>
              <a:ext uri="{FF2B5EF4-FFF2-40B4-BE49-F238E27FC236}">
                <a16:creationId xmlns:a16="http://schemas.microsoft.com/office/drawing/2014/main" id="{73056661-D76E-4E34-C743-C58F55090D34}"/>
              </a:ext>
            </a:extLst>
          </p:cNvPr>
          <p:cNvSpPr/>
          <p:nvPr/>
        </p:nvSpPr>
        <p:spPr>
          <a:xfrm>
            <a:off x="1428015" y="2360255"/>
            <a:ext cx="1444923" cy="6361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bg1"/>
                </a:solidFill>
                <a:cs typeface="Calibri"/>
              </a:rPr>
              <a:t>Inclusion</a:t>
            </a:r>
          </a:p>
        </p:txBody>
      </p:sp>
      <p:sp>
        <p:nvSpPr>
          <p:cNvPr id="9" name="Oval 8">
            <a:extLst>
              <a:ext uri="{FF2B5EF4-FFF2-40B4-BE49-F238E27FC236}">
                <a16:creationId xmlns:a16="http://schemas.microsoft.com/office/drawing/2014/main" id="{BBEACEC9-FE0B-9B67-FA9E-71BAC6B06E19}"/>
              </a:ext>
            </a:extLst>
          </p:cNvPr>
          <p:cNvSpPr/>
          <p:nvPr/>
        </p:nvSpPr>
        <p:spPr>
          <a:xfrm>
            <a:off x="2991553" y="2403386"/>
            <a:ext cx="1509621" cy="6361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rgbClr val="FF0000"/>
                </a:solidFill>
                <a:cs typeface="Calibri"/>
              </a:rPr>
              <a:t>Evaluation</a:t>
            </a:r>
          </a:p>
        </p:txBody>
      </p:sp>
      <p:sp>
        <p:nvSpPr>
          <p:cNvPr id="4" name="Oval 3">
            <a:extLst>
              <a:ext uri="{FF2B5EF4-FFF2-40B4-BE49-F238E27FC236}">
                <a16:creationId xmlns:a16="http://schemas.microsoft.com/office/drawing/2014/main" id="{6B301F84-5D3D-1348-1C59-7B38DD761132}"/>
              </a:ext>
            </a:extLst>
          </p:cNvPr>
          <p:cNvSpPr/>
          <p:nvPr/>
        </p:nvSpPr>
        <p:spPr>
          <a:xfrm>
            <a:off x="4576657" y="2123029"/>
            <a:ext cx="1876243" cy="1304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err="1">
                <a:cs typeface="Calibri"/>
              </a:rPr>
              <a:t>Synthèse</a:t>
            </a:r>
            <a:r>
              <a:rPr lang="en-US" sz="1400" b="1">
                <a:cs typeface="Calibri"/>
              </a:rPr>
              <a:t> </a:t>
            </a:r>
            <a:r>
              <a:rPr lang="en-US" sz="1400" b="1" err="1">
                <a:cs typeface="Calibri"/>
              </a:rPr>
              <a:t>plurisciplinaire</a:t>
            </a:r>
            <a:endParaRPr lang="en-US" sz="1400" b="1">
              <a:cs typeface="Calibri"/>
            </a:endParaRPr>
          </a:p>
        </p:txBody>
      </p:sp>
      <p:sp>
        <p:nvSpPr>
          <p:cNvPr id="5" name="Rectangle 4">
            <a:extLst>
              <a:ext uri="{FF2B5EF4-FFF2-40B4-BE49-F238E27FC236}">
                <a16:creationId xmlns:a16="http://schemas.microsoft.com/office/drawing/2014/main" id="{B53BD52E-6A7E-FB52-5A66-1FCA66DE671D}"/>
              </a:ext>
            </a:extLst>
          </p:cNvPr>
          <p:cNvSpPr/>
          <p:nvPr/>
        </p:nvSpPr>
        <p:spPr>
          <a:xfrm>
            <a:off x="6554606" y="1795861"/>
            <a:ext cx="1229263" cy="1930162"/>
          </a:xfrm>
          <a:prstGeom prst="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err="1">
                <a:cs typeface="Calibri"/>
              </a:rPr>
              <a:t>Soins</a:t>
            </a:r>
            <a:r>
              <a:rPr lang="en-US" sz="1400" b="1">
                <a:cs typeface="Calibri"/>
              </a:rPr>
              <a:t> de </a:t>
            </a:r>
            <a:r>
              <a:rPr lang="en-US" sz="1400" b="1" err="1">
                <a:cs typeface="Calibri"/>
              </a:rPr>
              <a:t>réhabilitation</a:t>
            </a:r>
            <a:endParaRPr lang="en-US" sz="1400" b="1" err="1"/>
          </a:p>
        </p:txBody>
      </p:sp>
      <p:sp>
        <p:nvSpPr>
          <p:cNvPr id="8" name="TextBox 7">
            <a:extLst>
              <a:ext uri="{FF2B5EF4-FFF2-40B4-BE49-F238E27FC236}">
                <a16:creationId xmlns:a16="http://schemas.microsoft.com/office/drawing/2014/main" id="{30A934A5-C210-6650-75B0-F266E097D244}"/>
              </a:ext>
            </a:extLst>
          </p:cNvPr>
          <p:cNvSpPr txBox="1"/>
          <p:nvPr/>
        </p:nvSpPr>
        <p:spPr>
          <a:xfrm>
            <a:off x="8179901" y="2467841"/>
            <a:ext cx="87317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err="1">
                <a:cs typeface="Calibri"/>
              </a:rPr>
              <a:t>Transfert</a:t>
            </a:r>
            <a:r>
              <a:rPr lang="en-US" sz="1400" b="1">
                <a:cs typeface="Calibri"/>
              </a:rPr>
              <a:t> des acquis</a:t>
            </a:r>
            <a:endParaRPr lang="en-US" sz="1400" b="1"/>
          </a:p>
        </p:txBody>
      </p:sp>
      <p:sp>
        <p:nvSpPr>
          <p:cNvPr id="12" name="Arrow: Curved Down 11">
            <a:extLst>
              <a:ext uri="{FF2B5EF4-FFF2-40B4-BE49-F238E27FC236}">
                <a16:creationId xmlns:a16="http://schemas.microsoft.com/office/drawing/2014/main" id="{528CC3D2-41BA-7D35-4DD8-1BE633E4CD2B}"/>
              </a:ext>
            </a:extLst>
          </p:cNvPr>
          <p:cNvSpPr/>
          <p:nvPr/>
        </p:nvSpPr>
        <p:spPr>
          <a:xfrm>
            <a:off x="1091045" y="2039215"/>
            <a:ext cx="614632" cy="26957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urved Down 12">
            <a:extLst>
              <a:ext uri="{FF2B5EF4-FFF2-40B4-BE49-F238E27FC236}">
                <a16:creationId xmlns:a16="http://schemas.microsoft.com/office/drawing/2014/main" id="{8D9F308F-F641-66C3-3FDF-DB3B961D9EE6}"/>
              </a:ext>
            </a:extLst>
          </p:cNvPr>
          <p:cNvSpPr/>
          <p:nvPr/>
        </p:nvSpPr>
        <p:spPr>
          <a:xfrm>
            <a:off x="2633016" y="2039215"/>
            <a:ext cx="614632" cy="26957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urved Down 13">
            <a:extLst>
              <a:ext uri="{FF2B5EF4-FFF2-40B4-BE49-F238E27FC236}">
                <a16:creationId xmlns:a16="http://schemas.microsoft.com/office/drawing/2014/main" id="{B0BFFAC2-E6D8-2D86-CBB1-23A6358E846B}"/>
              </a:ext>
            </a:extLst>
          </p:cNvPr>
          <p:cNvSpPr/>
          <p:nvPr/>
        </p:nvSpPr>
        <p:spPr>
          <a:xfrm>
            <a:off x="4196554" y="1985299"/>
            <a:ext cx="614632" cy="26957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Right 14">
            <a:extLst>
              <a:ext uri="{FF2B5EF4-FFF2-40B4-BE49-F238E27FC236}">
                <a16:creationId xmlns:a16="http://schemas.microsoft.com/office/drawing/2014/main" id="{A9D765F6-C591-CF13-524C-FCA325EA0AD0}"/>
              </a:ext>
            </a:extLst>
          </p:cNvPr>
          <p:cNvSpPr/>
          <p:nvPr/>
        </p:nvSpPr>
        <p:spPr>
          <a:xfrm>
            <a:off x="7832392" y="2673698"/>
            <a:ext cx="345056" cy="248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52881659-1BC9-5AF5-05E2-03711F10DBC4}"/>
              </a:ext>
            </a:extLst>
          </p:cNvPr>
          <p:cNvSpPr/>
          <p:nvPr/>
        </p:nvSpPr>
        <p:spPr>
          <a:xfrm rot="1560000">
            <a:off x="6031438" y="3453382"/>
            <a:ext cx="506802" cy="172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98890050-CA59-EF3E-51FE-DABAB9FC9E0D}"/>
              </a:ext>
            </a:extLst>
          </p:cNvPr>
          <p:cNvSpPr/>
          <p:nvPr/>
        </p:nvSpPr>
        <p:spPr>
          <a:xfrm rot="-1080000">
            <a:off x="6087547" y="2043874"/>
            <a:ext cx="442104" cy="1401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6722E9AC-EAC3-FCF0-88FF-E77693865B20}"/>
              </a:ext>
            </a:extLst>
          </p:cNvPr>
          <p:cNvSpPr/>
          <p:nvPr/>
        </p:nvSpPr>
        <p:spPr>
          <a:xfrm>
            <a:off x="4499704" y="4076716"/>
            <a:ext cx="3450566" cy="496018"/>
          </a:xfrm>
          <a:prstGeom prst="roundRect">
            <a:avLst/>
          </a:prstGeom>
          <a:solidFill>
            <a:schemeClr val="accent4"/>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err="1">
                <a:solidFill>
                  <a:schemeClr val="tx1"/>
                </a:solidFill>
                <a:cs typeface="Calibri"/>
              </a:rPr>
              <a:t>Projet</a:t>
            </a:r>
            <a:r>
              <a:rPr lang="en-US" b="1">
                <a:solidFill>
                  <a:schemeClr val="tx1"/>
                </a:solidFill>
                <a:cs typeface="Calibri"/>
              </a:rPr>
              <a:t> de </a:t>
            </a:r>
            <a:r>
              <a:rPr lang="en-US" b="1" err="1">
                <a:solidFill>
                  <a:schemeClr val="tx1"/>
                </a:solidFill>
                <a:cs typeface="Calibri"/>
              </a:rPr>
              <a:t>soins</a:t>
            </a:r>
            <a:r>
              <a:rPr lang="en-US" b="1">
                <a:solidFill>
                  <a:schemeClr val="tx1"/>
                </a:solidFill>
                <a:cs typeface="Calibri"/>
              </a:rPr>
              <a:t> </a:t>
            </a:r>
            <a:r>
              <a:rPr lang="en-US" b="1" err="1">
                <a:solidFill>
                  <a:schemeClr val="tx1"/>
                </a:solidFill>
                <a:cs typeface="Calibri"/>
              </a:rPr>
              <a:t>individualisé</a:t>
            </a:r>
            <a:r>
              <a:rPr lang="en-US" b="1">
                <a:solidFill>
                  <a:schemeClr val="tx1"/>
                </a:solidFill>
                <a:cs typeface="Calibri"/>
              </a:rPr>
              <a:t> </a:t>
            </a:r>
            <a:r>
              <a:rPr lang="en-US" b="1" err="1">
                <a:solidFill>
                  <a:schemeClr val="tx1"/>
                </a:solidFill>
                <a:cs typeface="Calibri"/>
              </a:rPr>
              <a:t>en</a:t>
            </a:r>
            <a:r>
              <a:rPr lang="en-US" b="1">
                <a:solidFill>
                  <a:schemeClr val="tx1"/>
                </a:solidFill>
                <a:cs typeface="Calibri"/>
              </a:rPr>
              <a:t> RPS</a:t>
            </a:r>
            <a:endParaRPr lang="en-US" b="1">
              <a:solidFill>
                <a:schemeClr val="tx1"/>
              </a:solidFill>
            </a:endParaRPr>
          </a:p>
        </p:txBody>
      </p:sp>
      <p:sp>
        <p:nvSpPr>
          <p:cNvPr id="21" name="TextBox 20">
            <a:extLst>
              <a:ext uri="{FF2B5EF4-FFF2-40B4-BE49-F238E27FC236}">
                <a16:creationId xmlns:a16="http://schemas.microsoft.com/office/drawing/2014/main" id="{166C1391-4E87-1279-17C9-002A983D7B98}"/>
              </a:ext>
            </a:extLst>
          </p:cNvPr>
          <p:cNvSpPr txBox="1"/>
          <p:nvPr/>
        </p:nvSpPr>
        <p:spPr>
          <a:xfrm>
            <a:off x="1536089" y="3426793"/>
            <a:ext cx="12292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err="1">
                <a:solidFill>
                  <a:srgbClr val="FF0000"/>
                </a:solidFill>
                <a:cs typeface="Calibri"/>
              </a:rPr>
              <a:t>Réhabase</a:t>
            </a:r>
            <a:r>
              <a:rPr lang="en-US">
                <a:solidFill>
                  <a:srgbClr val="FF0000"/>
                </a:solidFill>
                <a:cs typeface="Calibri"/>
              </a:rPr>
              <a:t>?</a:t>
            </a:r>
            <a:endParaRPr lang="en-US">
              <a:solidFill>
                <a:srgbClr val="FF0000"/>
              </a:solidFill>
            </a:endParaRPr>
          </a:p>
        </p:txBody>
      </p:sp>
      <p:cxnSp>
        <p:nvCxnSpPr>
          <p:cNvPr id="22" name="Straight Arrow Connector 21">
            <a:extLst>
              <a:ext uri="{FF2B5EF4-FFF2-40B4-BE49-F238E27FC236}">
                <a16:creationId xmlns:a16="http://schemas.microsoft.com/office/drawing/2014/main" id="{1DA80895-FBB7-F4C2-487F-4676998DDAC5}"/>
              </a:ext>
            </a:extLst>
          </p:cNvPr>
          <p:cNvCxnSpPr/>
          <p:nvPr/>
        </p:nvCxnSpPr>
        <p:spPr>
          <a:xfrm>
            <a:off x="2090288" y="3098499"/>
            <a:ext cx="8627" cy="2566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Rectangle 22">
            <a:extLst>
              <a:ext uri="{FF2B5EF4-FFF2-40B4-BE49-F238E27FC236}">
                <a16:creationId xmlns:a16="http://schemas.microsoft.com/office/drawing/2014/main" id="{375586D1-6651-515E-636D-6428E9497ED9}"/>
              </a:ext>
            </a:extLst>
          </p:cNvPr>
          <p:cNvSpPr/>
          <p:nvPr/>
        </p:nvSpPr>
        <p:spPr>
          <a:xfrm>
            <a:off x="3204762" y="3479974"/>
            <a:ext cx="1164565" cy="884207"/>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cs typeface="Calibri"/>
              </a:rPr>
              <a:t>- </a:t>
            </a:r>
            <a:r>
              <a:rPr lang="en-US" sz="1200" err="1">
                <a:solidFill>
                  <a:schemeClr val="tx1"/>
                </a:solidFill>
                <a:cs typeface="Calibri"/>
              </a:rPr>
              <a:t>Médicale</a:t>
            </a:r>
            <a:endParaRPr lang="en-US" sz="1200">
              <a:solidFill>
                <a:schemeClr val="tx1"/>
              </a:solidFill>
              <a:cs typeface="Calibri"/>
            </a:endParaRPr>
          </a:p>
          <a:p>
            <a:pPr algn="ctr"/>
            <a:r>
              <a:rPr lang="en-US" sz="1200">
                <a:solidFill>
                  <a:schemeClr val="tx1"/>
                </a:solidFill>
                <a:cs typeface="Calibri"/>
              </a:rPr>
              <a:t>- </a:t>
            </a:r>
            <a:r>
              <a:rPr lang="en-US" sz="1200" err="1">
                <a:solidFill>
                  <a:schemeClr val="tx1"/>
                </a:solidFill>
                <a:cs typeface="Calibri"/>
              </a:rPr>
              <a:t>Soignante</a:t>
            </a:r>
          </a:p>
          <a:p>
            <a:pPr algn="ctr"/>
            <a:r>
              <a:rPr lang="en-US" sz="1200">
                <a:solidFill>
                  <a:schemeClr val="tx1"/>
                </a:solidFill>
                <a:cs typeface="Calibri"/>
              </a:rPr>
              <a:t>-</a:t>
            </a:r>
            <a:r>
              <a:rPr lang="en-US" sz="1200" err="1">
                <a:solidFill>
                  <a:schemeClr val="tx1"/>
                </a:solidFill>
                <a:cs typeface="Calibri"/>
              </a:rPr>
              <a:t>Neuropsycho</a:t>
            </a:r>
            <a:endParaRPr lang="en-US" err="1">
              <a:solidFill>
                <a:schemeClr val="tx1"/>
              </a:solidFill>
            </a:endParaRPr>
          </a:p>
        </p:txBody>
      </p:sp>
      <p:cxnSp>
        <p:nvCxnSpPr>
          <p:cNvPr id="24" name="Straight Arrow Connector 23">
            <a:extLst>
              <a:ext uri="{FF2B5EF4-FFF2-40B4-BE49-F238E27FC236}">
                <a16:creationId xmlns:a16="http://schemas.microsoft.com/office/drawing/2014/main" id="{6C55F1BB-014B-0FBF-EE4E-2ACCEDBB588E}"/>
              </a:ext>
            </a:extLst>
          </p:cNvPr>
          <p:cNvCxnSpPr>
            <a:cxnSpLocks/>
          </p:cNvCxnSpPr>
          <p:nvPr/>
        </p:nvCxnSpPr>
        <p:spPr>
          <a:xfrm>
            <a:off x="3783222" y="3087716"/>
            <a:ext cx="8627" cy="2566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877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814E2-EF95-EFB1-D035-398023E6825D}"/>
              </a:ext>
            </a:extLst>
          </p:cNvPr>
          <p:cNvSpPr>
            <a:spLocks noGrp="1"/>
          </p:cNvSpPr>
          <p:nvPr>
            <p:ph type="title"/>
          </p:nvPr>
        </p:nvSpPr>
        <p:spPr>
          <a:xfrm>
            <a:off x="2353933" y="273844"/>
            <a:ext cx="5740880" cy="530503"/>
          </a:xfrm>
        </p:spPr>
        <p:txBody>
          <a:bodyPr>
            <a:normAutofit fontScale="90000"/>
          </a:bodyPr>
          <a:lstStyle/>
          <a:p>
            <a:pPr marL="457200" indent="-457200">
              <a:buFont typeface="Wingdings"/>
              <a:buChar char="Ø"/>
            </a:pPr>
            <a:r>
              <a:rPr lang="fr-FR" b="1">
                <a:solidFill>
                  <a:schemeClr val="accent6"/>
                </a:solidFill>
                <a:cs typeface="Calibri Light"/>
              </a:rPr>
              <a:t> Le réseau partenarial</a:t>
            </a:r>
            <a:endParaRPr lang="en-US">
              <a:solidFill>
                <a:schemeClr val="accent6"/>
              </a:solidFill>
              <a:cs typeface="Calibri Light" panose="020F0302020204030204"/>
            </a:endParaRPr>
          </a:p>
        </p:txBody>
      </p:sp>
      <p:sp>
        <p:nvSpPr>
          <p:cNvPr id="5" name="TextBox 4">
            <a:extLst>
              <a:ext uri="{FF2B5EF4-FFF2-40B4-BE49-F238E27FC236}">
                <a16:creationId xmlns:a16="http://schemas.microsoft.com/office/drawing/2014/main" id="{081F5233-D083-3DDC-87AB-AECBF0ACD4D5}"/>
              </a:ext>
            </a:extLst>
          </p:cNvPr>
          <p:cNvSpPr txBox="1"/>
          <p:nvPr/>
        </p:nvSpPr>
        <p:spPr>
          <a:xfrm>
            <a:off x="400773" y="260358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fr-FR" sz="1400" spc="-1">
              <a:latin typeface="Montserrat"/>
              <a:ea typeface="Open Sans"/>
            </a:endParaRPr>
          </a:p>
        </p:txBody>
      </p:sp>
      <p:graphicFrame>
        <p:nvGraphicFramePr>
          <p:cNvPr id="7" name="Diagram 7">
            <a:extLst>
              <a:ext uri="{FF2B5EF4-FFF2-40B4-BE49-F238E27FC236}">
                <a16:creationId xmlns:a16="http://schemas.microsoft.com/office/drawing/2014/main" id="{39E30386-FE4D-E8E4-FE23-A83CB9BDFA3D}"/>
              </a:ext>
            </a:extLst>
          </p:cNvPr>
          <p:cNvGraphicFramePr/>
          <p:nvPr>
            <p:extLst>
              <p:ext uri="{D42A27DB-BD31-4B8C-83A1-F6EECF244321}">
                <p14:modId xmlns:p14="http://schemas.microsoft.com/office/powerpoint/2010/main" val="2322453618"/>
              </p:ext>
            </p:extLst>
          </p:nvPr>
        </p:nvGraphicFramePr>
        <p:xfrm>
          <a:off x="-404445" y="1298090"/>
          <a:ext cx="5143499" cy="3442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27" name="Diagram 1527">
            <a:extLst>
              <a:ext uri="{FF2B5EF4-FFF2-40B4-BE49-F238E27FC236}">
                <a16:creationId xmlns:a16="http://schemas.microsoft.com/office/drawing/2014/main" id="{DB4B776B-6B53-853C-62BE-F70C4911236C}"/>
              </a:ext>
            </a:extLst>
          </p:cNvPr>
          <p:cNvGraphicFramePr/>
          <p:nvPr>
            <p:extLst>
              <p:ext uri="{D42A27DB-BD31-4B8C-83A1-F6EECF244321}">
                <p14:modId xmlns:p14="http://schemas.microsoft.com/office/powerpoint/2010/main" val="2565719745"/>
              </p:ext>
            </p:extLst>
          </p:nvPr>
        </p:nvGraphicFramePr>
        <p:xfrm>
          <a:off x="3653704" y="999709"/>
          <a:ext cx="5917222" cy="37367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87" name="Rectangle: Rounded Corners 1586">
            <a:extLst>
              <a:ext uri="{FF2B5EF4-FFF2-40B4-BE49-F238E27FC236}">
                <a16:creationId xmlns:a16="http://schemas.microsoft.com/office/drawing/2014/main" id="{84F49220-752A-358A-D37D-D560D159C80E}"/>
              </a:ext>
            </a:extLst>
          </p:cNvPr>
          <p:cNvSpPr/>
          <p:nvPr/>
        </p:nvSpPr>
        <p:spPr>
          <a:xfrm>
            <a:off x="1512276" y="4818185"/>
            <a:ext cx="1406769" cy="24618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TERNOIS</a:t>
            </a:r>
          </a:p>
        </p:txBody>
      </p:sp>
      <p:sp>
        <p:nvSpPr>
          <p:cNvPr id="5085" name="Rectangle: Rounded Corners 5084">
            <a:extLst>
              <a:ext uri="{FF2B5EF4-FFF2-40B4-BE49-F238E27FC236}">
                <a16:creationId xmlns:a16="http://schemas.microsoft.com/office/drawing/2014/main" id="{197463C7-6D6A-51DE-1010-5A49B6575765}"/>
              </a:ext>
            </a:extLst>
          </p:cNvPr>
          <p:cNvSpPr/>
          <p:nvPr/>
        </p:nvSpPr>
        <p:spPr>
          <a:xfrm>
            <a:off x="5468814" y="4791807"/>
            <a:ext cx="1837592" cy="24618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AUDOMAROIS</a:t>
            </a:r>
            <a:endParaRPr lang="en-US"/>
          </a:p>
        </p:txBody>
      </p:sp>
    </p:spTree>
    <p:extLst>
      <p:ext uri="{BB962C8B-B14F-4D97-AF65-F5344CB8AC3E}">
        <p14:creationId xmlns:p14="http://schemas.microsoft.com/office/powerpoint/2010/main" val="4264590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46CB4-B70A-B1F3-202A-7FECB11DB9C9}"/>
              </a:ext>
            </a:extLst>
          </p:cNvPr>
          <p:cNvSpPr>
            <a:spLocks noGrp="1"/>
          </p:cNvSpPr>
          <p:nvPr>
            <p:ph type="title"/>
          </p:nvPr>
        </p:nvSpPr>
        <p:spPr>
          <a:xfrm>
            <a:off x="1512857" y="58184"/>
            <a:ext cx="5029201" cy="1004955"/>
          </a:xfrm>
        </p:spPr>
        <p:txBody>
          <a:bodyPr>
            <a:normAutofit/>
          </a:bodyPr>
          <a:lstStyle/>
          <a:p>
            <a:pPr marL="457200" indent="-457200" algn="ctr">
              <a:buFont typeface="Wingdings"/>
              <a:buChar char="Ø"/>
            </a:pPr>
            <a:r>
              <a:rPr lang="fr-FR" sz="3000" b="1">
                <a:solidFill>
                  <a:schemeClr val="accent6"/>
                </a:solidFill>
                <a:cs typeface="Calibri Light"/>
              </a:rPr>
              <a:t>Nos ressources</a:t>
            </a:r>
            <a:endParaRPr lang="en-US" sz="3000" b="1">
              <a:solidFill>
                <a:schemeClr val="accent6"/>
              </a:solidFill>
              <a:cs typeface="Calibri Light"/>
            </a:endParaRPr>
          </a:p>
        </p:txBody>
      </p:sp>
      <p:sp>
        <p:nvSpPr>
          <p:cNvPr id="3" name="Content Placeholder 2">
            <a:extLst>
              <a:ext uri="{FF2B5EF4-FFF2-40B4-BE49-F238E27FC236}">
                <a16:creationId xmlns:a16="http://schemas.microsoft.com/office/drawing/2014/main" id="{61D25D7B-0891-7F2B-E0CC-F94A6BEC2873}"/>
              </a:ext>
            </a:extLst>
          </p:cNvPr>
          <p:cNvSpPr>
            <a:spLocks noGrp="1"/>
          </p:cNvSpPr>
          <p:nvPr>
            <p:ph sz="half" idx="1"/>
          </p:nvPr>
        </p:nvSpPr>
        <p:spPr>
          <a:xfrm>
            <a:off x="628650" y="1369219"/>
            <a:ext cx="7488820" cy="3263504"/>
          </a:xfrm>
        </p:spPr>
        <p:txBody>
          <a:bodyPr vert="horz" lIns="91440" tIns="45720" rIns="91440" bIns="45720" rtlCol="0" anchor="t">
            <a:normAutofit/>
          </a:bodyPr>
          <a:lstStyle/>
          <a:p>
            <a:pPr>
              <a:buFont typeface="Wingdings,Sans-Serif" panose="020B0604020202020204" pitchFamily="34" charset="0"/>
              <a:buChar char="Ø"/>
            </a:pPr>
            <a:endParaRPr lang="fr-FR">
              <a:solidFill>
                <a:schemeClr val="accent6">
                  <a:lumMod val="75000"/>
                </a:schemeClr>
              </a:solidFill>
              <a:latin typeface="Open Sans Semibold"/>
              <a:ea typeface="Open Sans Semibold"/>
              <a:cs typeface="Open Sans Semibold"/>
            </a:endParaRPr>
          </a:p>
          <a:p>
            <a:endParaRPr lang="en-US">
              <a:cs typeface="Calibri"/>
            </a:endParaRPr>
          </a:p>
          <a:p>
            <a:endParaRPr lang="en-US">
              <a:cs typeface="Calibri"/>
            </a:endParaRPr>
          </a:p>
        </p:txBody>
      </p:sp>
      <p:graphicFrame>
        <p:nvGraphicFramePr>
          <p:cNvPr id="5" name="Table 5">
            <a:extLst>
              <a:ext uri="{FF2B5EF4-FFF2-40B4-BE49-F238E27FC236}">
                <a16:creationId xmlns:a16="http://schemas.microsoft.com/office/drawing/2014/main" id="{B55EC97C-F2EE-D5FA-8FD5-86EC8FF098B1}"/>
              </a:ext>
            </a:extLst>
          </p:cNvPr>
          <p:cNvGraphicFramePr>
            <a:graphicFrameLocks noGrp="1"/>
          </p:cNvGraphicFramePr>
          <p:nvPr>
            <p:extLst>
              <p:ext uri="{D42A27DB-BD31-4B8C-83A1-F6EECF244321}">
                <p14:modId xmlns:p14="http://schemas.microsoft.com/office/powerpoint/2010/main" val="3388236982"/>
              </p:ext>
            </p:extLst>
          </p:nvPr>
        </p:nvGraphicFramePr>
        <p:xfrm>
          <a:off x="975360" y="838200"/>
          <a:ext cx="7284736" cy="4238266"/>
        </p:xfrm>
        <a:graphic>
          <a:graphicData uri="http://schemas.openxmlformats.org/drawingml/2006/table">
            <a:tbl>
              <a:tblPr firstRow="1" bandRow="1">
                <a:tableStyleId>{5C22544A-7EE6-4342-B048-85BDC9FD1C3A}</a:tableStyleId>
              </a:tblPr>
              <a:tblGrid>
                <a:gridCol w="3642368">
                  <a:extLst>
                    <a:ext uri="{9D8B030D-6E8A-4147-A177-3AD203B41FA5}">
                      <a16:colId xmlns:a16="http://schemas.microsoft.com/office/drawing/2014/main" val="3223648518"/>
                    </a:ext>
                  </a:extLst>
                </a:gridCol>
                <a:gridCol w="3642368">
                  <a:extLst>
                    <a:ext uri="{9D8B030D-6E8A-4147-A177-3AD203B41FA5}">
                      <a16:colId xmlns:a16="http://schemas.microsoft.com/office/drawing/2014/main" val="736659257"/>
                    </a:ext>
                  </a:extLst>
                </a:gridCol>
              </a:tblGrid>
              <a:tr h="248434">
                <a:tc>
                  <a:txBody>
                    <a:bodyPr/>
                    <a:lstStyle/>
                    <a:p>
                      <a:pPr lvl="0" algn="ctr">
                        <a:buNone/>
                      </a:pPr>
                      <a:r>
                        <a:rPr lang="en-US" dirty="0"/>
                        <a:t>TERNOIS</a:t>
                      </a:r>
                    </a:p>
                  </a:txBody>
                  <a:tcPr/>
                </a:tc>
                <a:tc>
                  <a:txBody>
                    <a:bodyPr/>
                    <a:lstStyle/>
                    <a:p>
                      <a:pPr algn="ctr"/>
                      <a:r>
                        <a:rPr lang="en-US" dirty="0"/>
                        <a:t>AUDOMAROIS</a:t>
                      </a:r>
                    </a:p>
                  </a:txBody>
                  <a:tcPr/>
                </a:tc>
                <a:extLst>
                  <a:ext uri="{0D108BD9-81ED-4DB2-BD59-A6C34878D82A}">
                    <a16:rowId xmlns:a16="http://schemas.microsoft.com/office/drawing/2014/main" val="3710633174"/>
                  </a:ext>
                </a:extLst>
              </a:tr>
              <a:tr h="248434">
                <a:tc gridSpan="2">
                  <a:txBody>
                    <a:bodyPr/>
                    <a:lstStyle/>
                    <a:p>
                      <a:pPr algn="ctr"/>
                      <a:r>
                        <a:rPr lang="en-US" sz="1100" dirty="0" err="1"/>
                        <a:t>Remédiation</a:t>
                      </a:r>
                      <a:r>
                        <a:rPr lang="en-US" sz="1100" dirty="0"/>
                        <a:t> cognitive, </a:t>
                      </a:r>
                      <a:r>
                        <a:rPr lang="en-US" sz="1100" dirty="0" err="1"/>
                        <a:t>entrainement</a:t>
                      </a:r>
                      <a:r>
                        <a:rPr lang="en-US" sz="1100" dirty="0"/>
                        <a:t> aux </a:t>
                      </a:r>
                      <a:r>
                        <a:rPr lang="en-US" sz="1100" dirty="0" err="1"/>
                        <a:t>habiletés</a:t>
                      </a:r>
                      <a:r>
                        <a:rPr lang="en-US" sz="1100" dirty="0"/>
                        <a:t> </a:t>
                      </a:r>
                      <a:r>
                        <a:rPr lang="en-US" sz="1100" dirty="0" err="1"/>
                        <a:t>sociales</a:t>
                      </a:r>
                    </a:p>
                  </a:txBody>
                  <a:tcPr/>
                </a:tc>
                <a:tc hMerge="1">
                  <a:txBody>
                    <a:bodyPr/>
                    <a:lstStyle/>
                    <a:p>
                      <a:endParaRPr lang="en-US"/>
                    </a:p>
                  </a:txBody>
                  <a:tcPr/>
                </a:tc>
                <a:extLst>
                  <a:ext uri="{0D108BD9-81ED-4DB2-BD59-A6C34878D82A}">
                    <a16:rowId xmlns:a16="http://schemas.microsoft.com/office/drawing/2014/main" val="2506927014"/>
                  </a:ext>
                </a:extLst>
              </a:tr>
              <a:tr h="637010">
                <a:tc>
                  <a:txBody>
                    <a:bodyPr/>
                    <a:lstStyle/>
                    <a:p>
                      <a:pPr algn="ctr"/>
                      <a:r>
                        <a:rPr lang="en-US" sz="1100" dirty="0"/>
                        <a:t>Associations </a:t>
                      </a:r>
                      <a:r>
                        <a:rPr lang="en-US" sz="1100" dirty="0" err="1"/>
                        <a:t>familles</a:t>
                      </a:r>
                      <a:r>
                        <a:rPr lang="en-US" sz="1100" dirty="0"/>
                        <a:t> (UNAFAM, </a:t>
                      </a:r>
                      <a:r>
                        <a:rPr lang="en-US" sz="1100" dirty="0" err="1"/>
                        <a:t>programme</a:t>
                      </a:r>
                      <a:r>
                        <a:rPr lang="en-US" sz="1100" dirty="0"/>
                        <a:t> BREF)</a:t>
                      </a:r>
                    </a:p>
                  </a:txBody>
                  <a:tcPr/>
                </a:tc>
                <a:tc>
                  <a:txBody>
                    <a:bodyPr/>
                    <a:lstStyle/>
                    <a:p>
                      <a:pPr algn="ctr"/>
                      <a:r>
                        <a:rPr lang="en-US" sz="1100" dirty="0"/>
                        <a:t>Associations </a:t>
                      </a:r>
                      <a:r>
                        <a:rPr lang="en-US" sz="1100" dirty="0" err="1"/>
                        <a:t>familles</a:t>
                      </a:r>
                      <a:r>
                        <a:rPr lang="en-US" sz="1100" dirty="0"/>
                        <a:t> et aidants (ELSAA, </a:t>
                      </a:r>
                      <a:r>
                        <a:rPr lang="en-US" sz="1100" dirty="0" err="1"/>
                        <a:t>plateforme</a:t>
                      </a:r>
                      <a:r>
                        <a:rPr lang="en-US" sz="1100" dirty="0"/>
                        <a:t> de </a:t>
                      </a:r>
                      <a:r>
                        <a:rPr lang="en-US" sz="1100" dirty="0" err="1"/>
                        <a:t>répit</a:t>
                      </a:r>
                      <a:r>
                        <a:rPr lang="en-US" sz="1100" dirty="0"/>
                        <a:t>, UNAFAM). Groupe de </a:t>
                      </a:r>
                      <a:r>
                        <a:rPr lang="en-US" sz="1100" dirty="0" err="1"/>
                        <a:t>soutien</a:t>
                      </a:r>
                      <a:r>
                        <a:rPr lang="en-US" sz="1100" dirty="0"/>
                        <a:t> des aidants</a:t>
                      </a:r>
                    </a:p>
                  </a:txBody>
                  <a:tcPr/>
                </a:tc>
                <a:extLst>
                  <a:ext uri="{0D108BD9-81ED-4DB2-BD59-A6C34878D82A}">
                    <a16:rowId xmlns:a16="http://schemas.microsoft.com/office/drawing/2014/main" val="800905630"/>
                  </a:ext>
                </a:extLst>
              </a:tr>
              <a:tr h="248434">
                <a:tc gridSpan="2">
                  <a:txBody>
                    <a:bodyPr/>
                    <a:lstStyle/>
                    <a:p>
                      <a:pPr algn="ctr"/>
                      <a:r>
                        <a:rPr lang="en-US" sz="1100" dirty="0"/>
                        <a:t>Prise </a:t>
                      </a:r>
                      <a:r>
                        <a:rPr lang="en-US" sz="1100" dirty="0" err="1"/>
                        <a:t>en</a:t>
                      </a:r>
                      <a:r>
                        <a:rPr lang="en-US" sz="1100" dirty="0"/>
                        <a:t> charge </a:t>
                      </a:r>
                      <a:r>
                        <a:rPr lang="en-US" sz="1100" dirty="0" err="1"/>
                        <a:t>groupale</a:t>
                      </a:r>
                      <a:r>
                        <a:rPr lang="en-US" sz="1100" dirty="0"/>
                        <a:t> (CATTP, HDJ)</a:t>
                      </a:r>
                    </a:p>
                  </a:txBody>
                  <a:tcPr/>
                </a:tc>
                <a:tc hMerge="1">
                  <a:txBody>
                    <a:bodyPr/>
                    <a:lstStyle/>
                    <a:p>
                      <a:endParaRPr lang="en-US"/>
                    </a:p>
                  </a:txBody>
                  <a:tcPr/>
                </a:tc>
                <a:extLst>
                  <a:ext uri="{0D108BD9-81ED-4DB2-BD59-A6C34878D82A}">
                    <a16:rowId xmlns:a16="http://schemas.microsoft.com/office/drawing/2014/main" val="3354346744"/>
                  </a:ext>
                </a:extLst>
              </a:tr>
              <a:tr h="496868">
                <a:tc>
                  <a:txBody>
                    <a:bodyPr/>
                    <a:lstStyle/>
                    <a:p>
                      <a:pPr algn="ctr"/>
                      <a:r>
                        <a:rPr lang="en-US" sz="1100" dirty="0" err="1"/>
                        <a:t>Entretiens</a:t>
                      </a:r>
                      <a:r>
                        <a:rPr lang="en-US" sz="1100" dirty="0"/>
                        <a:t> : </a:t>
                      </a:r>
                      <a:r>
                        <a:rPr lang="en-US" sz="1100" dirty="0" err="1"/>
                        <a:t>médicaux</a:t>
                      </a:r>
                      <a:r>
                        <a:rPr lang="en-US" sz="1100" dirty="0"/>
                        <a:t>, </a:t>
                      </a:r>
                      <a:r>
                        <a:rPr lang="en-US" sz="1100" dirty="0" err="1"/>
                        <a:t>infimiers</a:t>
                      </a:r>
                      <a:r>
                        <a:rPr lang="en-US" sz="1100" dirty="0"/>
                        <a:t>, </a:t>
                      </a:r>
                      <a:r>
                        <a:rPr lang="en-US" sz="1100" dirty="0" err="1"/>
                        <a:t>psychologiques</a:t>
                      </a:r>
                      <a:r>
                        <a:rPr lang="en-US" sz="1100" dirty="0"/>
                        <a:t>, socio </a:t>
                      </a:r>
                      <a:r>
                        <a:rPr lang="en-US" sz="1100" dirty="0" err="1"/>
                        <a:t>éducatifs</a:t>
                      </a:r>
                      <a:r>
                        <a:rPr lang="en-US" sz="1100" dirty="0"/>
                        <a:t>, IPA</a:t>
                      </a:r>
                      <a:endParaRPr lang="en-US" sz="1100" dirty="0" err="1"/>
                    </a:p>
                  </a:txBody>
                  <a:tcPr/>
                </a:tc>
                <a:tc>
                  <a:txBody>
                    <a:bodyPr/>
                    <a:lstStyle/>
                    <a:p>
                      <a:pPr lvl="0" algn="ctr">
                        <a:buNone/>
                      </a:pPr>
                      <a:r>
                        <a:rPr lang="en-US" sz="1100" b="0" i="0" u="none" strike="noStrike" noProof="0" dirty="0" err="1">
                          <a:latin typeface="Calibri"/>
                        </a:rPr>
                        <a:t>Entretiens</a:t>
                      </a:r>
                      <a:r>
                        <a:rPr lang="en-US" sz="1100" b="0" i="0" u="none" strike="noStrike" noProof="0" dirty="0">
                          <a:latin typeface="Calibri"/>
                        </a:rPr>
                        <a:t> : </a:t>
                      </a:r>
                      <a:r>
                        <a:rPr lang="en-US" sz="1100" b="0" i="0" u="none" strike="noStrike" noProof="0" dirty="0" err="1">
                          <a:latin typeface="Calibri"/>
                        </a:rPr>
                        <a:t>médicaux</a:t>
                      </a:r>
                      <a:r>
                        <a:rPr lang="en-US" sz="1100" b="0" i="0" u="none" strike="noStrike" noProof="0" dirty="0">
                          <a:latin typeface="Calibri"/>
                        </a:rPr>
                        <a:t>, </a:t>
                      </a:r>
                      <a:r>
                        <a:rPr lang="en-US" sz="1100" b="0" i="0" u="none" strike="noStrike" noProof="0" dirty="0" err="1">
                          <a:latin typeface="Calibri"/>
                        </a:rPr>
                        <a:t>infimiers</a:t>
                      </a:r>
                      <a:r>
                        <a:rPr lang="en-US" sz="1100" b="0" i="0" u="none" strike="noStrike" noProof="0" dirty="0">
                          <a:latin typeface="Calibri"/>
                        </a:rPr>
                        <a:t>, </a:t>
                      </a:r>
                      <a:r>
                        <a:rPr lang="en-US" sz="1100" b="0" i="0" u="none" strike="noStrike" noProof="0" dirty="0" err="1">
                          <a:latin typeface="Calibri"/>
                        </a:rPr>
                        <a:t>psychologiques</a:t>
                      </a:r>
                      <a:r>
                        <a:rPr lang="en-US" sz="1100" b="0" i="0" u="none" strike="noStrike" noProof="0" dirty="0">
                          <a:latin typeface="Calibri"/>
                        </a:rPr>
                        <a:t>, socio </a:t>
                      </a:r>
                      <a:r>
                        <a:rPr lang="en-US" sz="1100" b="0" i="0" u="none" strike="noStrike" noProof="0" dirty="0" err="1">
                          <a:latin typeface="Calibri"/>
                        </a:rPr>
                        <a:t>éducatifs</a:t>
                      </a:r>
                      <a:r>
                        <a:rPr lang="en-US" sz="1100" b="0" i="0" u="none" strike="noStrike" noProof="0" dirty="0">
                          <a:latin typeface="Calibri"/>
                        </a:rPr>
                        <a:t>, </a:t>
                      </a:r>
                      <a:r>
                        <a:rPr lang="en-US" sz="1100" b="0" i="0" u="none" strike="noStrike" noProof="0" dirty="0" err="1">
                          <a:latin typeface="Calibri"/>
                        </a:rPr>
                        <a:t>ergothérapeutes</a:t>
                      </a:r>
                      <a:r>
                        <a:rPr lang="en-US" sz="1100" b="0" i="0" u="none" strike="noStrike" noProof="0" dirty="0">
                          <a:latin typeface="Calibri"/>
                        </a:rPr>
                        <a:t>, IPA</a:t>
                      </a:r>
                      <a:endParaRPr lang="en-US" sz="1100" dirty="0"/>
                    </a:p>
                  </a:txBody>
                  <a:tcPr/>
                </a:tc>
                <a:extLst>
                  <a:ext uri="{0D108BD9-81ED-4DB2-BD59-A6C34878D82A}">
                    <a16:rowId xmlns:a16="http://schemas.microsoft.com/office/drawing/2014/main" val="1688114317"/>
                  </a:ext>
                </a:extLst>
              </a:tr>
              <a:tr h="248434">
                <a:tc gridSpan="2">
                  <a:txBody>
                    <a:bodyPr/>
                    <a:lstStyle/>
                    <a:p>
                      <a:pPr algn="ctr"/>
                      <a:r>
                        <a:rPr lang="en-US" sz="1100" dirty="0"/>
                        <a:t>PEP 48</a:t>
                      </a:r>
                      <a:endParaRPr lang="en-US" dirty="0"/>
                    </a:p>
                  </a:txBody>
                  <a:tcPr/>
                </a:tc>
                <a:tc hMerge="1">
                  <a:txBody>
                    <a:bodyPr/>
                    <a:lstStyle/>
                    <a:p>
                      <a:endParaRPr lang="en-US" sz="1100"/>
                    </a:p>
                  </a:txBody>
                  <a:tcPr/>
                </a:tc>
                <a:extLst>
                  <a:ext uri="{0D108BD9-81ED-4DB2-BD59-A6C34878D82A}">
                    <a16:rowId xmlns:a16="http://schemas.microsoft.com/office/drawing/2014/main" val="177967821"/>
                  </a:ext>
                </a:extLst>
              </a:tr>
              <a:tr h="637010">
                <a:tc>
                  <a:txBody>
                    <a:bodyPr/>
                    <a:lstStyle/>
                    <a:p>
                      <a:pPr algn="ctr"/>
                      <a:r>
                        <a:rPr lang="en-US" sz="1100" dirty="0"/>
                        <a:t>Réunion </a:t>
                      </a:r>
                      <a:r>
                        <a:rPr lang="en-US" sz="1100" dirty="0" err="1"/>
                        <a:t>soignants</a:t>
                      </a:r>
                      <a:r>
                        <a:rPr lang="en-US" sz="1100" dirty="0"/>
                        <a:t> </a:t>
                      </a:r>
                      <a:r>
                        <a:rPr lang="en-US" sz="1100" dirty="0" err="1"/>
                        <a:t>soignés</a:t>
                      </a:r>
                    </a:p>
                  </a:txBody>
                  <a:tcPr/>
                </a:tc>
                <a:tc>
                  <a:txBody>
                    <a:bodyPr/>
                    <a:lstStyle/>
                    <a:p>
                      <a:pPr algn="ctr"/>
                      <a:r>
                        <a:rPr lang="en-US" sz="1100" dirty="0"/>
                        <a:t>Réunion </a:t>
                      </a:r>
                      <a:r>
                        <a:rPr lang="en-US" sz="1100" dirty="0" err="1"/>
                        <a:t>soignants</a:t>
                      </a:r>
                      <a:r>
                        <a:rPr lang="en-US" sz="1100" dirty="0"/>
                        <a:t> </a:t>
                      </a:r>
                      <a:r>
                        <a:rPr lang="en-US" sz="1100" dirty="0" err="1"/>
                        <a:t>soignés</a:t>
                      </a:r>
                      <a:r>
                        <a:rPr lang="en-US" sz="1100" dirty="0"/>
                        <a:t>, participation de deux patients de </a:t>
                      </a:r>
                      <a:r>
                        <a:rPr lang="en-US" sz="1100" dirty="0" err="1"/>
                        <a:t>l'HDJ</a:t>
                      </a:r>
                      <a:r>
                        <a:rPr lang="en-US" sz="1100" dirty="0"/>
                        <a:t> à la CSIMRT, </a:t>
                      </a:r>
                      <a:r>
                        <a:rPr lang="en-US" sz="1100" dirty="0" err="1"/>
                        <a:t>valorisation</a:t>
                      </a:r>
                      <a:r>
                        <a:rPr lang="en-US" sz="1100" dirty="0"/>
                        <a:t> de </a:t>
                      </a:r>
                      <a:r>
                        <a:rPr lang="en-US" sz="1100" dirty="0" err="1"/>
                        <a:t>l'expertise</a:t>
                      </a:r>
                      <a:r>
                        <a:rPr lang="en-US" sz="1100" dirty="0"/>
                        <a:t> des patients (GMR)</a:t>
                      </a:r>
                    </a:p>
                  </a:txBody>
                  <a:tcPr/>
                </a:tc>
                <a:extLst>
                  <a:ext uri="{0D108BD9-81ED-4DB2-BD59-A6C34878D82A}">
                    <a16:rowId xmlns:a16="http://schemas.microsoft.com/office/drawing/2014/main" val="2662632856"/>
                  </a:ext>
                </a:extLst>
              </a:tr>
              <a:tr h="496868">
                <a:tc>
                  <a:txBody>
                    <a:bodyPr/>
                    <a:lstStyle/>
                    <a:p>
                      <a:pPr lvl="0" algn="ctr">
                        <a:lnSpc>
                          <a:spcPct val="100000"/>
                        </a:lnSpc>
                        <a:spcBef>
                          <a:spcPts val="0"/>
                        </a:spcBef>
                        <a:spcAft>
                          <a:spcPts val="0"/>
                        </a:spcAft>
                        <a:buNone/>
                      </a:pPr>
                      <a:r>
                        <a:rPr lang="en-US" sz="1100" b="0" i="0" u="none" strike="noStrike" noProof="0" dirty="0" err="1">
                          <a:latin typeface="Calibri"/>
                        </a:rPr>
                        <a:t>Accès</a:t>
                      </a:r>
                      <a:r>
                        <a:rPr lang="en-US" sz="1100" b="0" i="0" u="none" strike="noStrike" noProof="0" dirty="0">
                          <a:latin typeface="Calibri"/>
                        </a:rPr>
                        <a:t> et </a:t>
                      </a:r>
                      <a:r>
                        <a:rPr lang="en-US" sz="1100" b="0" i="0" u="none" strike="noStrike" noProof="0" dirty="0" err="1">
                          <a:latin typeface="Calibri"/>
                        </a:rPr>
                        <a:t>maintien</a:t>
                      </a:r>
                      <a:r>
                        <a:rPr lang="en-US" sz="1100" b="0" i="0" u="none" strike="noStrike" noProof="0" dirty="0">
                          <a:latin typeface="Calibri"/>
                        </a:rPr>
                        <a:t> </a:t>
                      </a:r>
                      <a:r>
                        <a:rPr lang="en-US" sz="1100" b="0" i="0" u="none" strike="noStrike" noProof="0" dirty="0" err="1">
                          <a:latin typeface="Calibri"/>
                        </a:rPr>
                        <a:t>en</a:t>
                      </a:r>
                      <a:r>
                        <a:rPr lang="en-US" sz="1100" b="0" i="0" u="none" strike="noStrike" noProof="0" dirty="0">
                          <a:latin typeface="Calibri"/>
                        </a:rPr>
                        <a:t> </a:t>
                      </a:r>
                      <a:r>
                        <a:rPr lang="en-US" sz="1100" b="0" i="0" u="none" strike="noStrike" noProof="0" dirty="0" err="1">
                          <a:latin typeface="Calibri"/>
                        </a:rPr>
                        <a:t>logement</a:t>
                      </a:r>
                      <a:r>
                        <a:rPr lang="en-US" sz="1100" b="0" i="0" u="none" strike="noStrike" noProof="0" dirty="0">
                          <a:latin typeface="Calibri"/>
                        </a:rPr>
                        <a:t> </a:t>
                      </a:r>
                      <a:r>
                        <a:rPr lang="en-US" sz="1100" b="0" i="0" u="none" strike="noStrike" noProof="0" dirty="0" err="1">
                          <a:latin typeface="Calibri"/>
                        </a:rPr>
                        <a:t>autonome</a:t>
                      </a:r>
                      <a:r>
                        <a:rPr lang="en-US" sz="1100" b="0" i="0" u="none" strike="noStrike" noProof="0" dirty="0">
                          <a:latin typeface="Calibri"/>
                        </a:rPr>
                        <a:t> (UNISPIR)</a:t>
                      </a:r>
                      <a:endParaRPr lang="en-US" sz="1100" dirty="0"/>
                    </a:p>
                    <a:p>
                      <a:pPr lvl="0" algn="ctr">
                        <a:lnSpc>
                          <a:spcPct val="100000"/>
                        </a:lnSpc>
                        <a:spcBef>
                          <a:spcPts val="0"/>
                        </a:spcBef>
                        <a:spcAft>
                          <a:spcPts val="0"/>
                        </a:spcAft>
                        <a:buNone/>
                      </a:pPr>
                      <a:endParaRPr lang="en-US" sz="1100" b="0" i="0" u="none" strike="noStrike" noProof="0">
                        <a:latin typeface="Calibri"/>
                      </a:endParaRPr>
                    </a:p>
                  </a:txBody>
                  <a:tcPr/>
                </a:tc>
                <a:tc>
                  <a:txBody>
                    <a:bodyPr/>
                    <a:lstStyle/>
                    <a:p>
                      <a:pPr lvl="0" algn="ctr">
                        <a:buNone/>
                      </a:pPr>
                      <a:r>
                        <a:rPr lang="en-US" sz="1100" b="0" i="0" u="none" strike="noStrike" noProof="0" dirty="0" err="1">
                          <a:latin typeface="Calibri"/>
                        </a:rPr>
                        <a:t>Accès</a:t>
                      </a:r>
                      <a:r>
                        <a:rPr lang="en-US" sz="1100" b="0" i="0" u="none" strike="noStrike" noProof="0" dirty="0">
                          <a:latin typeface="Calibri"/>
                        </a:rPr>
                        <a:t> et </a:t>
                      </a:r>
                      <a:r>
                        <a:rPr lang="en-US" sz="1100" b="0" i="0" u="none" strike="noStrike" noProof="0" dirty="0" err="1">
                          <a:latin typeface="Calibri"/>
                        </a:rPr>
                        <a:t>maintien</a:t>
                      </a:r>
                      <a:r>
                        <a:rPr lang="en-US" sz="1100" b="0" i="0" u="none" strike="noStrike" noProof="0" dirty="0">
                          <a:latin typeface="Calibri"/>
                        </a:rPr>
                        <a:t> </a:t>
                      </a:r>
                      <a:r>
                        <a:rPr lang="en-US" sz="1100" b="0" i="0" u="none" strike="noStrike" noProof="0" dirty="0" err="1">
                          <a:latin typeface="Calibri"/>
                        </a:rPr>
                        <a:t>en</a:t>
                      </a:r>
                      <a:r>
                        <a:rPr lang="en-US" sz="1100" b="0" i="0" u="none" strike="noStrike" noProof="0" dirty="0">
                          <a:latin typeface="Calibri"/>
                        </a:rPr>
                        <a:t> </a:t>
                      </a:r>
                      <a:r>
                        <a:rPr lang="en-US" sz="1100" b="0" i="0" u="none" strike="noStrike" noProof="0" dirty="0" err="1">
                          <a:latin typeface="Calibri"/>
                        </a:rPr>
                        <a:t>logement</a:t>
                      </a:r>
                      <a:r>
                        <a:rPr lang="en-US" sz="1100" b="0" i="0" u="none" strike="noStrike" noProof="0" dirty="0">
                          <a:latin typeface="Calibri"/>
                        </a:rPr>
                        <a:t> </a:t>
                      </a:r>
                      <a:r>
                        <a:rPr lang="en-US" sz="1100" b="0" i="0" u="none" strike="noStrike" noProof="0" dirty="0" err="1">
                          <a:latin typeface="Calibri"/>
                        </a:rPr>
                        <a:t>autonome</a:t>
                      </a:r>
                      <a:r>
                        <a:rPr lang="en-US" sz="1100" b="0" i="0" u="none" strike="noStrike" noProof="0" dirty="0">
                          <a:latin typeface="Calibri"/>
                        </a:rPr>
                        <a:t> : GEP, </a:t>
                      </a:r>
                      <a:r>
                        <a:rPr lang="en-US" sz="1100" b="0" i="0" u="none" strike="noStrike" noProof="0" dirty="0" err="1">
                          <a:latin typeface="Calibri"/>
                        </a:rPr>
                        <a:t>partenariats</a:t>
                      </a:r>
                      <a:r>
                        <a:rPr lang="en-US" sz="1100" b="0" i="0" u="none" strike="noStrike" noProof="0" dirty="0">
                          <a:latin typeface="Calibri"/>
                        </a:rPr>
                        <a:t>, </a:t>
                      </a:r>
                      <a:r>
                        <a:rPr lang="en-US" sz="1100" b="0" i="0" u="none" strike="noStrike" noProof="0" dirty="0" err="1">
                          <a:latin typeface="Calibri"/>
                        </a:rPr>
                        <a:t>bailleurs</a:t>
                      </a:r>
                      <a:r>
                        <a:rPr lang="en-US" sz="1100" b="0" i="0" u="none" strike="noStrike" noProof="0" dirty="0">
                          <a:latin typeface="Calibri"/>
                        </a:rPr>
                        <a:t> </a:t>
                      </a:r>
                      <a:r>
                        <a:rPr lang="en-US" sz="1100" b="0" i="0" u="none" strike="noStrike" noProof="0" dirty="0" err="1">
                          <a:latin typeface="Calibri"/>
                        </a:rPr>
                        <a:t>sociaux</a:t>
                      </a:r>
                      <a:r>
                        <a:rPr lang="en-US" sz="1100" b="0" i="0" u="none" strike="noStrike" noProof="0" dirty="0">
                          <a:latin typeface="Calibri"/>
                        </a:rPr>
                        <a:t> </a:t>
                      </a:r>
                      <a:endParaRPr lang="en-US" sz="1100" b="0" i="0" u="none" strike="noStrike" noProof="0" dirty="0" err="1">
                        <a:latin typeface="Calibri"/>
                      </a:endParaRPr>
                    </a:p>
                  </a:txBody>
                  <a:tcPr/>
                </a:tc>
                <a:extLst>
                  <a:ext uri="{0D108BD9-81ED-4DB2-BD59-A6C34878D82A}">
                    <a16:rowId xmlns:a16="http://schemas.microsoft.com/office/drawing/2014/main" val="4131876587"/>
                  </a:ext>
                </a:extLst>
              </a:tr>
              <a:tr h="637010">
                <a:tc>
                  <a:txBody>
                    <a:bodyPr/>
                    <a:lstStyle/>
                    <a:p>
                      <a:pPr lvl="0" algn="ctr">
                        <a:lnSpc>
                          <a:spcPct val="100000"/>
                        </a:lnSpc>
                        <a:spcBef>
                          <a:spcPts val="0"/>
                        </a:spcBef>
                        <a:spcAft>
                          <a:spcPts val="0"/>
                        </a:spcAft>
                        <a:buNone/>
                      </a:pPr>
                      <a:r>
                        <a:rPr lang="en-US" sz="1100" b="0" i="0" u="none" strike="noStrike" noProof="0" dirty="0" err="1">
                          <a:latin typeface="Calibri"/>
                        </a:rPr>
                        <a:t>Accès</a:t>
                      </a:r>
                      <a:r>
                        <a:rPr lang="en-US" sz="1100" b="0" i="0" u="none" strike="noStrike" noProof="0" dirty="0">
                          <a:latin typeface="Calibri"/>
                        </a:rPr>
                        <a:t> et </a:t>
                      </a:r>
                      <a:r>
                        <a:rPr lang="en-US" sz="1100" b="0" i="0" u="none" strike="noStrike" noProof="0" dirty="0" err="1">
                          <a:latin typeface="Calibri"/>
                        </a:rPr>
                        <a:t>maintien</a:t>
                      </a:r>
                      <a:r>
                        <a:rPr lang="en-US" sz="1100" b="0" i="0" u="none" strike="noStrike" noProof="0" dirty="0">
                          <a:latin typeface="Calibri"/>
                        </a:rPr>
                        <a:t> dans </a:t>
                      </a:r>
                      <a:r>
                        <a:rPr lang="en-US" sz="1100" b="0" i="0" u="none" strike="noStrike" noProof="0" dirty="0" err="1">
                          <a:latin typeface="Calibri"/>
                        </a:rPr>
                        <a:t>l’emploi</a:t>
                      </a:r>
                      <a:r>
                        <a:rPr lang="en-US" sz="1100" b="0" i="0" u="none" strike="noStrike" noProof="0" dirty="0">
                          <a:latin typeface="Calibri"/>
                        </a:rPr>
                        <a:t> (DEA 62, ESAT)</a:t>
                      </a:r>
                    </a:p>
                    <a:p>
                      <a:pPr lvl="0" algn="ctr">
                        <a:buNone/>
                      </a:pPr>
                      <a:endParaRPr lang="en-US" sz="1100" b="0" i="0" u="none" strike="noStrike" noProof="0">
                        <a:latin typeface="Calibri"/>
                      </a:endParaRPr>
                    </a:p>
                    <a:p>
                      <a:pPr lvl="0" algn="ctr">
                        <a:buNone/>
                      </a:pPr>
                      <a:endParaRPr lang="en-US" sz="1100"/>
                    </a:p>
                  </a:txBody>
                  <a:tcPr/>
                </a:tc>
                <a:tc>
                  <a:txBody>
                    <a:bodyPr/>
                    <a:lstStyle/>
                    <a:p>
                      <a:pPr lvl="0" algn="ctr">
                        <a:buNone/>
                      </a:pPr>
                      <a:r>
                        <a:rPr lang="en-US" sz="1100" b="0" i="0" u="none" strike="noStrike" noProof="0" dirty="0" err="1">
                          <a:latin typeface="Calibri"/>
                        </a:rPr>
                        <a:t>Accès</a:t>
                      </a:r>
                      <a:r>
                        <a:rPr lang="en-US" sz="1100" b="0" i="0" u="none" strike="noStrike" noProof="0" dirty="0">
                          <a:latin typeface="Calibri"/>
                        </a:rPr>
                        <a:t> et </a:t>
                      </a:r>
                      <a:r>
                        <a:rPr lang="en-US" sz="1100" b="0" i="0" u="none" strike="noStrike" noProof="0" dirty="0" err="1">
                          <a:latin typeface="Calibri"/>
                        </a:rPr>
                        <a:t>maintien</a:t>
                      </a:r>
                      <a:r>
                        <a:rPr lang="en-US" sz="1100" b="0" i="0" u="none" strike="noStrike" noProof="0" dirty="0">
                          <a:latin typeface="Calibri"/>
                        </a:rPr>
                        <a:t> dans </a:t>
                      </a:r>
                      <a:r>
                        <a:rPr lang="en-US" sz="1100" b="0" i="0" u="none" strike="noStrike" noProof="0" dirty="0" err="1">
                          <a:latin typeface="Calibri"/>
                        </a:rPr>
                        <a:t>l’emploi</a:t>
                      </a:r>
                      <a:r>
                        <a:rPr lang="en-US" sz="1100" b="0" i="0" u="none" strike="noStrike" noProof="0" dirty="0">
                          <a:latin typeface="Calibri"/>
                        </a:rPr>
                        <a:t> (ASSEDIC, CAP </a:t>
                      </a:r>
                      <a:r>
                        <a:rPr lang="en-US" sz="1100" b="0" i="0" u="none" strike="noStrike" noProof="0" dirty="0" err="1">
                          <a:latin typeface="Calibri"/>
                        </a:rPr>
                        <a:t>emploi</a:t>
                      </a:r>
                      <a:r>
                        <a:rPr lang="en-US" sz="1100" b="0" i="0" u="none" strike="noStrike" noProof="0" dirty="0">
                          <a:latin typeface="Calibri"/>
                        </a:rPr>
                        <a:t>, </a:t>
                      </a:r>
                      <a:r>
                        <a:rPr lang="en-US" sz="1100" b="0" i="0" u="none" strike="noStrike" noProof="0" dirty="0" err="1">
                          <a:latin typeface="Calibri"/>
                        </a:rPr>
                        <a:t>soins</a:t>
                      </a:r>
                      <a:r>
                        <a:rPr lang="en-US" sz="1100" b="0" i="0" u="none" strike="noStrike" noProof="0" dirty="0">
                          <a:latin typeface="Calibri"/>
                        </a:rPr>
                        <a:t> à </a:t>
                      </a:r>
                      <a:r>
                        <a:rPr lang="en-US" sz="1100" b="0" i="0" u="none" strike="noStrike" noProof="0" dirty="0" err="1">
                          <a:latin typeface="Calibri"/>
                        </a:rPr>
                        <a:t>médiation</a:t>
                      </a:r>
                      <a:r>
                        <a:rPr lang="en-US" sz="1100" b="0" i="0" u="none" strike="noStrike" noProof="0" dirty="0">
                          <a:latin typeface="Calibri"/>
                        </a:rPr>
                        <a:t> </a:t>
                      </a:r>
                      <a:r>
                        <a:rPr lang="en-US" sz="1100" b="0" i="0" u="none" strike="noStrike" noProof="0" dirty="0" err="1">
                          <a:latin typeface="Calibri"/>
                        </a:rPr>
                        <a:t>dédiés</a:t>
                      </a:r>
                      <a:r>
                        <a:rPr lang="en-US" sz="1100" b="0" i="0" u="none" strike="noStrike" noProof="0" dirty="0">
                          <a:latin typeface="Calibri"/>
                        </a:rPr>
                        <a:t>, ESAT, mission locale)</a:t>
                      </a:r>
                    </a:p>
                  </a:txBody>
                  <a:tcPr/>
                </a:tc>
                <a:extLst>
                  <a:ext uri="{0D108BD9-81ED-4DB2-BD59-A6C34878D82A}">
                    <a16:rowId xmlns:a16="http://schemas.microsoft.com/office/drawing/2014/main" val="3012369023"/>
                  </a:ext>
                </a:extLst>
              </a:tr>
              <a:tr h="248434">
                <a:tc gridSpan="2">
                  <a:txBody>
                    <a:bodyPr/>
                    <a:lstStyle/>
                    <a:p>
                      <a:pPr algn="ctr"/>
                      <a:r>
                        <a:rPr lang="en-US" sz="1100" dirty="0" err="1"/>
                        <a:t>Programmes</a:t>
                      </a:r>
                      <a:r>
                        <a:rPr lang="en-US" sz="1100" dirty="0"/>
                        <a:t> ETP </a:t>
                      </a:r>
                      <a:r>
                        <a:rPr lang="en-US" sz="1100" dirty="0" err="1"/>
                        <a:t>institutionnels</a:t>
                      </a:r>
                    </a:p>
                  </a:txBody>
                  <a:tcPr/>
                </a:tc>
                <a:tc hMerge="1">
                  <a:txBody>
                    <a:bodyPr/>
                    <a:lstStyle/>
                    <a:p>
                      <a:endParaRPr lang="en-US"/>
                    </a:p>
                  </a:txBody>
                  <a:tcPr/>
                </a:tc>
                <a:extLst>
                  <a:ext uri="{0D108BD9-81ED-4DB2-BD59-A6C34878D82A}">
                    <a16:rowId xmlns:a16="http://schemas.microsoft.com/office/drawing/2014/main" val="2598673710"/>
                  </a:ext>
                </a:extLst>
              </a:tr>
            </a:tbl>
          </a:graphicData>
        </a:graphic>
      </p:graphicFrame>
    </p:spTree>
    <p:extLst>
      <p:ext uri="{BB962C8B-B14F-4D97-AF65-F5344CB8AC3E}">
        <p14:creationId xmlns:p14="http://schemas.microsoft.com/office/powerpoint/2010/main" val="1281827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46CB4-B70A-B1F3-202A-7FECB11DB9C9}"/>
              </a:ext>
            </a:extLst>
          </p:cNvPr>
          <p:cNvSpPr>
            <a:spLocks noGrp="1"/>
          </p:cNvSpPr>
          <p:nvPr>
            <p:ph type="title"/>
          </p:nvPr>
        </p:nvSpPr>
        <p:spPr/>
        <p:txBody>
          <a:bodyPr/>
          <a:lstStyle/>
          <a:p>
            <a:r>
              <a:rPr lang="fr-FR" b="1">
                <a:solidFill>
                  <a:schemeClr val="accent1">
                    <a:lumMod val="75000"/>
                  </a:schemeClr>
                </a:solidFill>
                <a:ea typeface="+mj-lt"/>
                <a:cs typeface="+mj-lt"/>
              </a:rPr>
              <a:t>                   </a:t>
            </a:r>
            <a:endParaRPr lang="fr-FR" b="1">
              <a:solidFill>
                <a:schemeClr val="accent1">
                  <a:lumMod val="75000"/>
                </a:schemeClr>
              </a:solidFill>
              <a:cs typeface="Calibri Light"/>
            </a:endParaRPr>
          </a:p>
        </p:txBody>
      </p:sp>
      <p:sp>
        <p:nvSpPr>
          <p:cNvPr id="3" name="Content Placeholder 2">
            <a:extLst>
              <a:ext uri="{FF2B5EF4-FFF2-40B4-BE49-F238E27FC236}">
                <a16:creationId xmlns:a16="http://schemas.microsoft.com/office/drawing/2014/main" id="{61D25D7B-0891-7F2B-E0CC-F94A6BEC2873}"/>
              </a:ext>
            </a:extLst>
          </p:cNvPr>
          <p:cNvSpPr>
            <a:spLocks noGrp="1"/>
          </p:cNvSpPr>
          <p:nvPr>
            <p:ph sz="half" idx="1"/>
          </p:nvPr>
        </p:nvSpPr>
        <p:spPr>
          <a:xfrm>
            <a:off x="423773" y="1239823"/>
            <a:ext cx="8308328" cy="3770305"/>
          </a:xfrm>
        </p:spPr>
        <p:txBody>
          <a:bodyPr vert="horz" lIns="91440" tIns="45720" rIns="91440" bIns="45720" rtlCol="0" anchor="t">
            <a:normAutofit lnSpcReduction="10000"/>
          </a:bodyPr>
          <a:lstStyle/>
          <a:p>
            <a:pPr marL="342900" indent="-342900"/>
            <a:r>
              <a:rPr lang="en-US" sz="2400" dirty="0" err="1">
                <a:cs typeface="Calibri"/>
              </a:rPr>
              <a:t>Nécessité</a:t>
            </a:r>
            <a:r>
              <a:rPr lang="en-US" sz="2400" dirty="0">
                <a:cs typeface="Calibri"/>
              </a:rPr>
              <a:t> de </a:t>
            </a:r>
            <a:r>
              <a:rPr lang="en-US" sz="2400" dirty="0" err="1">
                <a:cs typeface="Calibri"/>
              </a:rPr>
              <a:t>poursuivre</a:t>
            </a:r>
            <a:r>
              <a:rPr lang="en-US" sz="2400" dirty="0">
                <a:cs typeface="Calibri"/>
              </a:rPr>
              <a:t> la </a:t>
            </a:r>
            <a:r>
              <a:rPr lang="en-US" sz="2400" dirty="0" err="1">
                <a:cs typeface="Calibri"/>
              </a:rPr>
              <a:t>formalisation</a:t>
            </a:r>
            <a:r>
              <a:rPr lang="en-US" sz="2400" dirty="0">
                <a:cs typeface="Calibri"/>
              </a:rPr>
              <a:t> du </a:t>
            </a:r>
            <a:r>
              <a:rPr lang="en-US" sz="2400" dirty="0" err="1">
                <a:cs typeface="Calibri"/>
              </a:rPr>
              <a:t>parcours</a:t>
            </a:r>
            <a:endParaRPr lang="en-US" sz="2400" dirty="0">
              <a:cs typeface="Calibri"/>
            </a:endParaRPr>
          </a:p>
          <a:p>
            <a:pPr marL="342900" indent="-342900"/>
            <a:r>
              <a:rPr lang="en-US" sz="2400" dirty="0" err="1">
                <a:cs typeface="Calibri"/>
              </a:rPr>
              <a:t>Création</a:t>
            </a:r>
            <a:r>
              <a:rPr lang="en-US" sz="2400" dirty="0">
                <a:cs typeface="Calibri"/>
              </a:rPr>
              <a:t> de nouveaux </a:t>
            </a:r>
            <a:r>
              <a:rPr lang="en-US" sz="2400" dirty="0" err="1">
                <a:cs typeface="Calibri"/>
              </a:rPr>
              <a:t>soins</a:t>
            </a:r>
            <a:r>
              <a:rPr lang="en-US" sz="2400" dirty="0">
                <a:cs typeface="Calibri"/>
              </a:rPr>
              <a:t> à </a:t>
            </a:r>
            <a:r>
              <a:rPr lang="en-US" sz="2400" dirty="0" err="1">
                <a:cs typeface="Calibri"/>
              </a:rPr>
              <a:t>médiation</a:t>
            </a:r>
            <a:endParaRPr lang="en-US" sz="2400">
              <a:cs typeface="Calibri"/>
            </a:endParaRPr>
          </a:p>
          <a:p>
            <a:pPr marL="342900" indent="-342900"/>
            <a:r>
              <a:rPr lang="en-US" sz="2400" dirty="0" err="1">
                <a:cs typeface="Calibri"/>
              </a:rPr>
              <a:t>Développer</a:t>
            </a:r>
            <a:r>
              <a:rPr lang="en-US" sz="2400" dirty="0">
                <a:cs typeface="Calibri"/>
              </a:rPr>
              <a:t> les </a:t>
            </a:r>
            <a:r>
              <a:rPr lang="en-US" sz="2400" dirty="0" err="1">
                <a:cs typeface="Calibri"/>
              </a:rPr>
              <a:t>outils</a:t>
            </a:r>
            <a:r>
              <a:rPr lang="en-US" sz="2400" dirty="0">
                <a:cs typeface="Calibri"/>
              </a:rPr>
              <a:t> </a:t>
            </a:r>
            <a:r>
              <a:rPr lang="en-US" sz="2400" dirty="0" err="1">
                <a:cs typeface="Calibri"/>
              </a:rPr>
              <a:t>d'évaluation</a:t>
            </a:r>
            <a:endParaRPr lang="en-US" sz="2400" dirty="0">
              <a:cs typeface="Calibri"/>
            </a:endParaRPr>
          </a:p>
          <a:p>
            <a:pPr marL="685800" lvl="1"/>
            <a:r>
              <a:rPr lang="en-US" dirty="0">
                <a:cs typeface="Calibri"/>
              </a:rPr>
              <a:t>Formations </a:t>
            </a:r>
            <a:r>
              <a:rPr lang="en-US" dirty="0" err="1">
                <a:cs typeface="Calibri"/>
              </a:rPr>
              <a:t>spécifiques</a:t>
            </a:r>
            <a:r>
              <a:rPr lang="en-US" dirty="0">
                <a:cs typeface="Calibri"/>
              </a:rPr>
              <a:t> </a:t>
            </a:r>
            <a:r>
              <a:rPr lang="en-US" dirty="0" err="1">
                <a:cs typeface="Calibri"/>
              </a:rPr>
              <a:t>en</a:t>
            </a:r>
            <a:r>
              <a:rPr lang="en-US" dirty="0">
                <a:cs typeface="Calibri"/>
              </a:rPr>
              <a:t> lien avec le </a:t>
            </a:r>
            <a:r>
              <a:rPr lang="en-US" dirty="0" err="1">
                <a:cs typeface="Calibri"/>
              </a:rPr>
              <a:t>centre</a:t>
            </a:r>
            <a:r>
              <a:rPr lang="en-US" dirty="0">
                <a:cs typeface="Calibri"/>
              </a:rPr>
              <a:t> support (date </a:t>
            </a:r>
            <a:r>
              <a:rPr lang="en-US" dirty="0" err="1">
                <a:cs typeface="Calibri"/>
              </a:rPr>
              <a:t>programmée</a:t>
            </a:r>
            <a:r>
              <a:rPr lang="en-US" dirty="0">
                <a:cs typeface="Calibri"/>
              </a:rPr>
              <a:t> </a:t>
            </a:r>
            <a:r>
              <a:rPr lang="en-US" dirty="0" err="1">
                <a:cs typeface="Calibri"/>
              </a:rPr>
              <a:t>en</a:t>
            </a:r>
            <a:r>
              <a:rPr lang="en-US" dirty="0">
                <a:cs typeface="Calibri"/>
              </a:rPr>
              <a:t> </a:t>
            </a:r>
            <a:r>
              <a:rPr lang="en-US" dirty="0" err="1">
                <a:cs typeface="Calibri"/>
              </a:rPr>
              <a:t>février</a:t>
            </a:r>
            <a:r>
              <a:rPr lang="en-US" dirty="0">
                <a:cs typeface="Calibri"/>
              </a:rPr>
              <a:t> 2023)</a:t>
            </a:r>
          </a:p>
          <a:p>
            <a:pPr marL="685800" lvl="1"/>
            <a:r>
              <a:rPr lang="en-US" dirty="0" err="1">
                <a:cs typeface="Calibri"/>
              </a:rPr>
              <a:t>Recrutement</a:t>
            </a:r>
            <a:r>
              <a:rPr lang="en-US" dirty="0">
                <a:cs typeface="Calibri"/>
              </a:rPr>
              <a:t> </a:t>
            </a:r>
            <a:r>
              <a:rPr lang="en-US" dirty="0" err="1">
                <a:cs typeface="Calibri"/>
              </a:rPr>
              <a:t>d'une</a:t>
            </a:r>
            <a:r>
              <a:rPr lang="en-US" dirty="0">
                <a:cs typeface="Calibri"/>
              </a:rPr>
              <a:t> </a:t>
            </a:r>
            <a:r>
              <a:rPr lang="en-US" dirty="0" err="1">
                <a:cs typeface="Calibri"/>
              </a:rPr>
              <a:t>neuropsychologue</a:t>
            </a:r>
            <a:endParaRPr lang="en-US" dirty="0">
              <a:cs typeface="Calibri"/>
            </a:endParaRPr>
          </a:p>
          <a:p>
            <a:pPr marL="342900" indent="-342900"/>
            <a:r>
              <a:rPr lang="en-US" sz="2400" dirty="0" err="1">
                <a:cs typeface="Calibri"/>
              </a:rPr>
              <a:t>Besoins</a:t>
            </a:r>
            <a:r>
              <a:rPr lang="en-US" sz="2400" dirty="0">
                <a:cs typeface="Calibri"/>
              </a:rPr>
              <a:t> </a:t>
            </a:r>
            <a:r>
              <a:rPr lang="en-US" sz="2400" dirty="0" err="1">
                <a:cs typeface="Calibri"/>
              </a:rPr>
              <a:t>informatiques</a:t>
            </a:r>
            <a:endParaRPr lang="en-US" sz="2400" dirty="0">
              <a:cs typeface="Calibri"/>
            </a:endParaRPr>
          </a:p>
          <a:p>
            <a:pPr marL="685800" lvl="1"/>
            <a:r>
              <a:rPr lang="en-US" dirty="0">
                <a:cs typeface="Calibri"/>
              </a:rPr>
              <a:t>Logiciels </a:t>
            </a:r>
            <a:r>
              <a:rPr lang="en-US" dirty="0" err="1">
                <a:cs typeface="Calibri"/>
              </a:rPr>
              <a:t>spécifiques</a:t>
            </a:r>
            <a:r>
              <a:rPr lang="en-US" dirty="0">
                <a:cs typeface="Calibri"/>
              </a:rPr>
              <a:t> et </a:t>
            </a:r>
            <a:r>
              <a:rPr lang="en-US" dirty="0" err="1">
                <a:cs typeface="Calibri"/>
              </a:rPr>
              <a:t>tablettes</a:t>
            </a:r>
            <a:r>
              <a:rPr lang="en-US" dirty="0">
                <a:cs typeface="Calibri"/>
              </a:rPr>
              <a:t> à destination des patients</a:t>
            </a:r>
          </a:p>
          <a:p>
            <a:pPr marL="685800" lvl="1"/>
            <a:r>
              <a:rPr lang="en-US" dirty="0" err="1">
                <a:cs typeface="Calibri"/>
              </a:rPr>
              <a:t>Matériels</a:t>
            </a:r>
            <a:r>
              <a:rPr lang="en-US" dirty="0">
                <a:cs typeface="Calibri"/>
              </a:rPr>
              <a:t> </a:t>
            </a:r>
            <a:r>
              <a:rPr lang="en-US" dirty="0" err="1">
                <a:cs typeface="Calibri"/>
              </a:rPr>
              <a:t>informatiques</a:t>
            </a:r>
            <a:r>
              <a:rPr lang="en-US" dirty="0">
                <a:cs typeface="Calibri"/>
              </a:rPr>
              <a:t> pour les </a:t>
            </a:r>
            <a:r>
              <a:rPr lang="en-US" dirty="0" err="1">
                <a:cs typeface="Calibri"/>
              </a:rPr>
              <a:t>professionnels</a:t>
            </a:r>
            <a:endParaRPr lang="en-US" dirty="0">
              <a:cs typeface="Calibri"/>
            </a:endParaRPr>
          </a:p>
          <a:p>
            <a:pPr marL="685800" lvl="1"/>
            <a:r>
              <a:rPr lang="en-US" dirty="0" err="1">
                <a:cs typeface="Calibri"/>
              </a:rPr>
              <a:t>Cotation</a:t>
            </a:r>
            <a:r>
              <a:rPr lang="en-US" dirty="0">
                <a:cs typeface="Calibri"/>
              </a:rPr>
              <a:t> de </a:t>
            </a:r>
            <a:r>
              <a:rPr lang="en-US" dirty="0" err="1">
                <a:cs typeface="Calibri"/>
              </a:rPr>
              <a:t>l'activité</a:t>
            </a:r>
            <a:endParaRPr lang="en-US" dirty="0">
              <a:cs typeface="Calibri"/>
            </a:endParaRPr>
          </a:p>
          <a:p>
            <a:pPr marL="685800" lvl="1"/>
            <a:r>
              <a:rPr lang="en-US" dirty="0" err="1">
                <a:cs typeface="Calibri"/>
              </a:rPr>
              <a:t>Création</a:t>
            </a:r>
            <a:r>
              <a:rPr lang="en-US" dirty="0">
                <a:cs typeface="Calibri"/>
              </a:rPr>
              <a:t> </a:t>
            </a:r>
            <a:r>
              <a:rPr lang="en-US" dirty="0" err="1">
                <a:cs typeface="Calibri"/>
              </a:rPr>
              <a:t>d'une</a:t>
            </a:r>
            <a:r>
              <a:rPr lang="en-US" dirty="0">
                <a:cs typeface="Calibri"/>
              </a:rPr>
              <a:t> </a:t>
            </a:r>
            <a:r>
              <a:rPr lang="en-US" dirty="0" err="1">
                <a:cs typeface="Calibri"/>
              </a:rPr>
              <a:t>adresse</a:t>
            </a:r>
            <a:r>
              <a:rPr lang="en-US" dirty="0">
                <a:cs typeface="Calibri"/>
              </a:rPr>
              <a:t> mail </a:t>
            </a:r>
            <a:r>
              <a:rPr lang="en-US" dirty="0" err="1">
                <a:cs typeface="Calibri"/>
              </a:rPr>
              <a:t>dédiée</a:t>
            </a:r>
            <a:endParaRPr lang="en-US" dirty="0" err="1"/>
          </a:p>
          <a:p>
            <a:pPr marL="342900" indent="-342900"/>
            <a:r>
              <a:rPr lang="en-US" dirty="0" err="1">
                <a:cs typeface="Calibri"/>
              </a:rPr>
              <a:t>Création</a:t>
            </a:r>
            <a:r>
              <a:rPr lang="en-US" dirty="0">
                <a:cs typeface="Calibri"/>
              </a:rPr>
              <a:t> de flyers à destination des </a:t>
            </a:r>
            <a:r>
              <a:rPr lang="en-US" dirty="0" err="1">
                <a:cs typeface="Calibri"/>
              </a:rPr>
              <a:t>partenaires</a:t>
            </a:r>
            <a:r>
              <a:rPr lang="en-US" dirty="0">
                <a:cs typeface="Calibri"/>
              </a:rPr>
              <a:t> et des </a:t>
            </a:r>
            <a:r>
              <a:rPr lang="en-US" dirty="0" err="1">
                <a:cs typeface="Calibri"/>
              </a:rPr>
              <a:t>usagers</a:t>
            </a:r>
            <a:endParaRPr lang="en-US" dirty="0">
              <a:cs typeface="Calibri"/>
            </a:endParaRPr>
          </a:p>
          <a:p>
            <a:endParaRPr lang="en-US">
              <a:cs typeface="Calibri"/>
            </a:endParaRPr>
          </a:p>
        </p:txBody>
      </p:sp>
      <p:sp>
        <p:nvSpPr>
          <p:cNvPr id="5" name="TextBox 4">
            <a:extLst>
              <a:ext uri="{FF2B5EF4-FFF2-40B4-BE49-F238E27FC236}">
                <a16:creationId xmlns:a16="http://schemas.microsoft.com/office/drawing/2014/main" id="{03B6CA0A-61B0-E6DC-C827-3C81E5085210}"/>
              </a:ext>
            </a:extLst>
          </p:cNvPr>
          <p:cNvSpPr txBox="1"/>
          <p:nvPr/>
        </p:nvSpPr>
        <p:spPr>
          <a:xfrm>
            <a:off x="2100533" y="369858"/>
            <a:ext cx="690544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sz="2800">
                <a:solidFill>
                  <a:srgbClr val="548235"/>
                </a:solidFill>
                <a:latin typeface="Open Sans Semibold"/>
                <a:ea typeface="Open Sans Semibold"/>
                <a:cs typeface="Open Sans Semibold"/>
              </a:rPr>
              <a:t>Nos points de </a:t>
            </a:r>
            <a:r>
              <a:rPr lang="en-US" sz="2800" err="1">
                <a:solidFill>
                  <a:srgbClr val="548235"/>
                </a:solidFill>
                <a:latin typeface="Open Sans Semibold"/>
                <a:ea typeface="Open Sans Semibold"/>
                <a:cs typeface="Open Sans Semibold"/>
              </a:rPr>
              <a:t>progrès</a:t>
            </a:r>
            <a:r>
              <a:rPr lang="en-US" sz="2800">
                <a:solidFill>
                  <a:srgbClr val="548235"/>
                </a:solidFill>
                <a:latin typeface="Open Sans Semibold"/>
                <a:ea typeface="Open Sans Semibold"/>
                <a:cs typeface="Open Sans Semibold"/>
              </a:rPr>
              <a:t> et </a:t>
            </a:r>
            <a:r>
              <a:rPr lang="en-US" sz="2800" err="1">
                <a:solidFill>
                  <a:srgbClr val="548235"/>
                </a:solidFill>
                <a:latin typeface="Open Sans Semibold"/>
                <a:ea typeface="Open Sans Semibold"/>
                <a:cs typeface="Open Sans Semibold"/>
              </a:rPr>
              <a:t>nos</a:t>
            </a:r>
            <a:r>
              <a:rPr lang="en-US" sz="2800">
                <a:solidFill>
                  <a:srgbClr val="548235"/>
                </a:solidFill>
                <a:latin typeface="Open Sans Semibold"/>
                <a:ea typeface="Open Sans Semibold"/>
                <a:cs typeface="Open Sans Semibold"/>
              </a:rPr>
              <a:t> </a:t>
            </a:r>
            <a:r>
              <a:rPr lang="en-US" sz="2800" err="1">
                <a:solidFill>
                  <a:srgbClr val="548235"/>
                </a:solidFill>
                <a:latin typeface="Open Sans Semibold"/>
                <a:ea typeface="Open Sans Semibold"/>
                <a:cs typeface="Open Sans Semibold"/>
              </a:rPr>
              <a:t>besoins</a:t>
            </a:r>
          </a:p>
        </p:txBody>
      </p:sp>
    </p:spTree>
    <p:extLst>
      <p:ext uri="{BB962C8B-B14F-4D97-AF65-F5344CB8AC3E}">
        <p14:creationId xmlns:p14="http://schemas.microsoft.com/office/powerpoint/2010/main" val="2205132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C1292A-114B-5FAF-C147-827B3C6927C0}"/>
              </a:ext>
            </a:extLst>
          </p:cNvPr>
          <p:cNvSpPr>
            <a:spLocks noGrp="1"/>
          </p:cNvSpPr>
          <p:nvPr>
            <p:ph idx="1"/>
          </p:nvPr>
        </p:nvSpPr>
        <p:spPr>
          <a:xfrm>
            <a:off x="583293" y="2122148"/>
            <a:ext cx="7886700" cy="904933"/>
          </a:xfrm>
        </p:spPr>
        <p:txBody>
          <a:bodyPr vert="horz" lIns="91440" tIns="45720" rIns="91440" bIns="45720" rtlCol="0" anchor="t">
            <a:normAutofit/>
          </a:bodyPr>
          <a:lstStyle/>
          <a:p>
            <a:pPr marL="0" indent="0" algn="ctr">
              <a:buNone/>
            </a:pPr>
            <a:r>
              <a:rPr lang="en-US" sz="3200" dirty="0">
                <a:cs typeface="Calibri"/>
              </a:rPr>
              <a:t>Merci de </a:t>
            </a:r>
            <a:r>
              <a:rPr lang="en-US" sz="3200" dirty="0" err="1">
                <a:cs typeface="Calibri"/>
              </a:rPr>
              <a:t>votre</a:t>
            </a:r>
            <a:r>
              <a:rPr lang="en-US" sz="3200" dirty="0">
                <a:cs typeface="Calibri"/>
              </a:rPr>
              <a:t> attention</a:t>
            </a:r>
            <a:endParaRPr lang="en-US" sz="3200" dirty="0"/>
          </a:p>
        </p:txBody>
      </p:sp>
    </p:spTree>
    <p:extLst>
      <p:ext uri="{BB962C8B-B14F-4D97-AF65-F5344CB8AC3E}">
        <p14:creationId xmlns:p14="http://schemas.microsoft.com/office/powerpoint/2010/main" val="579691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F59BEE7-E567-BD4F-834F-2C456959E3B2}"/>
              </a:ext>
            </a:extLst>
          </p:cNvPr>
          <p:cNvPicPr>
            <a:picLocks noChangeAspect="1"/>
          </p:cNvPicPr>
          <p:nvPr/>
        </p:nvPicPr>
        <p:blipFill>
          <a:blip r:embed="rId2"/>
          <a:stretch>
            <a:fillRect/>
          </a:stretch>
        </p:blipFill>
        <p:spPr>
          <a:xfrm>
            <a:off x="-1" y="0"/>
            <a:ext cx="9141291" cy="5143500"/>
          </a:xfrm>
          <a:prstGeom prst="rect">
            <a:avLst/>
          </a:prstGeom>
        </p:spPr>
      </p:pic>
      <p:pic>
        <p:nvPicPr>
          <p:cNvPr id="9" name="Image 8">
            <a:extLst>
              <a:ext uri="{FF2B5EF4-FFF2-40B4-BE49-F238E27FC236}">
                <a16:creationId xmlns:a16="http://schemas.microsoft.com/office/drawing/2014/main" id="{7C573610-E8FF-DD49-B560-9DFB5E2E5D2C}"/>
              </a:ext>
            </a:extLst>
          </p:cNvPr>
          <p:cNvPicPr>
            <a:picLocks noChangeAspect="1"/>
          </p:cNvPicPr>
          <p:nvPr/>
        </p:nvPicPr>
        <p:blipFill>
          <a:blip r:embed="rId2"/>
          <a:stretch>
            <a:fillRect/>
          </a:stretch>
        </p:blipFill>
        <p:spPr>
          <a:xfrm>
            <a:off x="254499" y="0"/>
            <a:ext cx="9141291" cy="5143500"/>
          </a:xfrm>
          <a:prstGeom prst="rect">
            <a:avLst/>
          </a:prstGeom>
        </p:spPr>
      </p:pic>
      <p:sp>
        <p:nvSpPr>
          <p:cNvPr id="6" name="Titre 1">
            <a:extLst>
              <a:ext uri="{FF2B5EF4-FFF2-40B4-BE49-F238E27FC236}">
                <a16:creationId xmlns:a16="http://schemas.microsoft.com/office/drawing/2014/main" id="{66EDCCFA-A3BA-254A-A54C-E06A40E4B8E0}"/>
              </a:ext>
            </a:extLst>
          </p:cNvPr>
          <p:cNvSpPr>
            <a:spLocks noGrp="1"/>
          </p:cNvSpPr>
          <p:nvPr>
            <p:ph type="title"/>
          </p:nvPr>
        </p:nvSpPr>
        <p:spPr>
          <a:xfrm>
            <a:off x="423081" y="1377075"/>
            <a:ext cx="8632209" cy="1418618"/>
          </a:xfrm>
        </p:spPr>
        <p:txBody>
          <a:bodyPr>
            <a:noAutofit/>
          </a:bodyPr>
          <a:lstStyle/>
          <a:p>
            <a:pPr algn="ctr"/>
            <a:r>
              <a:rPr lang="fr-FR" altLang="fr-FR" sz="3600">
                <a:solidFill>
                  <a:schemeClr val="accent1">
                    <a:lumMod val="75000"/>
                  </a:schemeClr>
                </a:solidFill>
                <a:latin typeface="Montserrat"/>
                <a:ea typeface="Dax-Bold" charset="0"/>
                <a:cs typeface="Dax-Bold" charset="0"/>
              </a:rPr>
              <a:t>La réhabilitation psychosociale, méthodologie et structuration du projet sur l’EPSM Val-de-Lys Artois</a:t>
            </a:r>
          </a:p>
        </p:txBody>
      </p:sp>
      <p:sp>
        <p:nvSpPr>
          <p:cNvPr id="7" name="Titre 1">
            <a:extLst>
              <a:ext uri="{FF2B5EF4-FFF2-40B4-BE49-F238E27FC236}">
                <a16:creationId xmlns:a16="http://schemas.microsoft.com/office/drawing/2014/main" id="{488D1756-8377-FA47-B96D-C380A381C927}"/>
              </a:ext>
            </a:extLst>
          </p:cNvPr>
          <p:cNvSpPr txBox="1">
            <a:spLocks/>
          </p:cNvSpPr>
          <p:nvPr/>
        </p:nvSpPr>
        <p:spPr bwMode="auto">
          <a:xfrm>
            <a:off x="315914" y="3430818"/>
            <a:ext cx="7886700" cy="107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charset="0"/>
              </a:defRPr>
            </a:lvl2pPr>
            <a:lvl3pPr algn="l" rtl="0" fontAlgn="base">
              <a:lnSpc>
                <a:spcPct val="90000"/>
              </a:lnSpc>
              <a:spcBef>
                <a:spcPct val="0"/>
              </a:spcBef>
              <a:spcAft>
                <a:spcPct val="0"/>
              </a:spcAft>
              <a:defRPr sz="4400">
                <a:solidFill>
                  <a:schemeClr val="tx1"/>
                </a:solidFill>
                <a:latin typeface="Calibri Light" charset="0"/>
              </a:defRPr>
            </a:lvl3pPr>
            <a:lvl4pPr algn="l" rtl="0" fontAlgn="base">
              <a:lnSpc>
                <a:spcPct val="90000"/>
              </a:lnSpc>
              <a:spcBef>
                <a:spcPct val="0"/>
              </a:spcBef>
              <a:spcAft>
                <a:spcPct val="0"/>
              </a:spcAft>
              <a:defRPr sz="4400">
                <a:solidFill>
                  <a:schemeClr val="tx1"/>
                </a:solidFill>
                <a:latin typeface="Calibri Light" charset="0"/>
              </a:defRPr>
            </a:lvl4pPr>
            <a:lvl5pPr algn="l" rtl="0" fontAlgn="base">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r>
              <a:rPr lang="fr-FR" altLang="fr-FR" sz="1600" b="1" dirty="0">
                <a:solidFill>
                  <a:srgbClr val="7CBB58"/>
                </a:solidFill>
                <a:latin typeface="Montserrat Light"/>
                <a:ea typeface="Dax-Bold" charset="0"/>
                <a:cs typeface="Dax-Bold" charset="0"/>
              </a:rPr>
              <a:t>Madame Sabrina </a:t>
            </a:r>
            <a:r>
              <a:rPr lang="fr-FR" altLang="fr-FR" sz="1600" b="1" dirty="0" err="1">
                <a:solidFill>
                  <a:srgbClr val="7CBB58"/>
                </a:solidFill>
                <a:latin typeface="Montserrat Light"/>
                <a:ea typeface="Dax-Bold" charset="0"/>
                <a:cs typeface="Dax-Bold" charset="0"/>
              </a:rPr>
              <a:t>Celej</a:t>
            </a:r>
            <a:r>
              <a:rPr lang="fr-FR" altLang="fr-FR" sz="1600" b="1" dirty="0">
                <a:solidFill>
                  <a:srgbClr val="7CBB58"/>
                </a:solidFill>
                <a:latin typeface="Montserrat Light"/>
                <a:ea typeface="Dax-Bold" charset="0"/>
                <a:cs typeface="Dax-Bold" charset="0"/>
              </a:rPr>
              <a:t>, CSS, Pôle Audomarois</a:t>
            </a:r>
          </a:p>
          <a:p>
            <a:r>
              <a:rPr lang="fr-FR" altLang="fr-FR" sz="1600" b="1" dirty="0">
                <a:solidFill>
                  <a:srgbClr val="7CBB58"/>
                </a:solidFill>
                <a:latin typeface="Montserrat Light"/>
                <a:ea typeface="Dax-Bold" charset="0"/>
                <a:cs typeface="Dax-Bold" charset="0"/>
              </a:rPr>
              <a:t>Monsieur David Ringard, CSS, Pôle Ternois</a:t>
            </a:r>
          </a:p>
          <a:p>
            <a:pPr eaLnBrk="1" hangingPunct="1"/>
            <a:r>
              <a:rPr lang="fr-FR" altLang="fr-FR" sz="1600" b="1" dirty="0">
                <a:solidFill>
                  <a:srgbClr val="7CBB58"/>
                </a:solidFill>
                <a:latin typeface="Montserrat Light"/>
                <a:ea typeface="Dax-Bold" charset="0"/>
                <a:cs typeface="Dax-Bold" charset="0"/>
              </a:rPr>
              <a:t>Madame Manuelle </a:t>
            </a:r>
            <a:r>
              <a:rPr lang="fr-FR" altLang="fr-FR" sz="1600" b="1" dirty="0" err="1">
                <a:solidFill>
                  <a:srgbClr val="7CBB58"/>
                </a:solidFill>
                <a:latin typeface="Montserrat Light"/>
                <a:ea typeface="Dax-Bold" charset="0"/>
                <a:cs typeface="Dax-Bold" charset="0"/>
              </a:rPr>
              <a:t>Alloo</a:t>
            </a:r>
            <a:r>
              <a:rPr lang="fr-FR" altLang="fr-FR" sz="1600" b="1" dirty="0">
                <a:solidFill>
                  <a:srgbClr val="7CBB58"/>
                </a:solidFill>
                <a:latin typeface="Montserrat Light"/>
                <a:ea typeface="Dax-Bold" charset="0"/>
                <a:cs typeface="Dax-Bold" charset="0"/>
              </a:rPr>
              <a:t>, CDS, Pôle Artois Lys Romane</a:t>
            </a:r>
          </a:p>
          <a:p>
            <a:pPr eaLnBrk="1" hangingPunct="1"/>
            <a:r>
              <a:rPr lang="fr-FR" altLang="fr-FR" sz="1600" b="1" dirty="0">
                <a:solidFill>
                  <a:srgbClr val="7CBB58"/>
                </a:solidFill>
                <a:latin typeface="Montserrat Light"/>
                <a:ea typeface="Dax-Bold" charset="0"/>
                <a:cs typeface="Dax-Bold" charset="0"/>
              </a:rPr>
              <a:t>Madame Laury </a:t>
            </a:r>
            <a:r>
              <a:rPr lang="fr-FR" altLang="fr-FR" sz="1600" b="1" dirty="0" err="1">
                <a:solidFill>
                  <a:srgbClr val="7CBB58"/>
                </a:solidFill>
                <a:latin typeface="Montserrat Light"/>
                <a:ea typeface="Dax-Bold" charset="0"/>
                <a:cs typeface="Dax-Bold" charset="0"/>
              </a:rPr>
              <a:t>Bécaert</a:t>
            </a:r>
            <a:r>
              <a:rPr lang="fr-FR" altLang="fr-FR" sz="1600" b="1" dirty="0">
                <a:solidFill>
                  <a:srgbClr val="7CBB58"/>
                </a:solidFill>
                <a:latin typeface="Montserrat Light"/>
                <a:ea typeface="Dax-Bold" charset="0"/>
                <a:cs typeface="Dax-Bold" charset="0"/>
              </a:rPr>
              <a:t>, CDS, Pôle Audomarois</a:t>
            </a:r>
          </a:p>
        </p:txBody>
      </p:sp>
    </p:spTree>
    <p:extLst>
      <p:ext uri="{BB962C8B-B14F-4D97-AF65-F5344CB8AC3E}">
        <p14:creationId xmlns:p14="http://schemas.microsoft.com/office/powerpoint/2010/main" val="1310905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a:solidFill>
                  <a:srgbClr val="0070C0"/>
                </a:solidFill>
              </a:rPr>
              <a:t>L’EPSM Val de Lys Artois</a:t>
            </a:r>
          </a:p>
        </p:txBody>
      </p:sp>
      <p:sp>
        <p:nvSpPr>
          <p:cNvPr id="3" name="Espace réservé du contenu 2"/>
          <p:cNvSpPr>
            <a:spLocks noGrp="1"/>
          </p:cNvSpPr>
          <p:nvPr>
            <p:ph idx="1"/>
          </p:nvPr>
        </p:nvSpPr>
        <p:spPr/>
        <p:txBody>
          <a:bodyPr vert="horz" lIns="91440" tIns="45720" rIns="91440" bIns="45720" rtlCol="0" anchor="t">
            <a:normAutofit fontScale="70000" lnSpcReduction="20000"/>
          </a:bodyPr>
          <a:lstStyle/>
          <a:p>
            <a:pPr marL="228600" indent="-227330">
              <a:spcBef>
                <a:spcPts val="1001"/>
              </a:spcBef>
              <a:buClr>
                <a:srgbClr val="92D050"/>
              </a:buClr>
              <a:buFont typeface="Courier New"/>
              <a:buChar char="o"/>
            </a:pPr>
            <a:r>
              <a:rPr lang="fr-FR" sz="2000" spc="-1" dirty="0">
                <a:solidFill>
                  <a:srgbClr val="000000"/>
                </a:solidFill>
                <a:latin typeface="Montserrat"/>
                <a:ea typeface="Open Sans"/>
              </a:rPr>
              <a:t>Situé sur le département du Pas de Calais, il recouvre les territoires de l’Audomarois, de l’Artois et du Ternois.</a:t>
            </a:r>
            <a:endParaRPr lang="en-US" dirty="0"/>
          </a:p>
          <a:p>
            <a:pPr marL="635">
              <a:spcBef>
                <a:spcPts val="1001"/>
              </a:spcBef>
              <a:buClr>
                <a:srgbClr val="92D050"/>
              </a:buClr>
            </a:pPr>
            <a:endParaRPr lang="fr-FR" sz="1000" spc="-1">
              <a:solidFill>
                <a:srgbClr val="000000"/>
              </a:solidFill>
              <a:latin typeface="Montserrat"/>
              <a:ea typeface="Open Sans"/>
            </a:endParaRPr>
          </a:p>
          <a:p>
            <a:pPr marL="228600" indent="-227330">
              <a:spcBef>
                <a:spcPts val="1001"/>
              </a:spcBef>
              <a:buClr>
                <a:srgbClr val="92D050"/>
              </a:buClr>
              <a:buFont typeface="Courier New"/>
              <a:buChar char="o"/>
            </a:pPr>
            <a:r>
              <a:rPr lang="fr-FR" sz="2000" spc="-1" dirty="0">
                <a:solidFill>
                  <a:srgbClr val="000000"/>
                </a:solidFill>
                <a:latin typeface="Montserrat"/>
                <a:ea typeface="Open Sans"/>
              </a:rPr>
              <a:t> Fait partie du GHT de Psychiatrie Nord Pas de Calais dont le Centre Support de Réhabilitation Psychosociale est situé sur l’EPSM Lille Métropole.</a:t>
            </a:r>
          </a:p>
          <a:p>
            <a:pPr marL="228600" indent="-227330">
              <a:spcBef>
                <a:spcPts val="1001"/>
              </a:spcBef>
              <a:buClr>
                <a:srgbClr val="92D050"/>
              </a:buClr>
              <a:buFont typeface="Courier New"/>
              <a:buChar char="o"/>
            </a:pPr>
            <a:endParaRPr lang="fr-FR" sz="1000" spc="-1">
              <a:solidFill>
                <a:srgbClr val="000000"/>
              </a:solidFill>
              <a:latin typeface="Montserrat"/>
              <a:ea typeface="Open Sans"/>
            </a:endParaRPr>
          </a:p>
          <a:p>
            <a:pPr marL="228600" indent="-227330">
              <a:spcBef>
                <a:spcPts val="1001"/>
              </a:spcBef>
              <a:buClr>
                <a:srgbClr val="92D050"/>
              </a:buClr>
              <a:buFont typeface="Courier New"/>
              <a:buChar char="o"/>
            </a:pPr>
            <a:r>
              <a:rPr lang="fr-FR" sz="2000" spc="-1" dirty="0">
                <a:solidFill>
                  <a:srgbClr val="000000"/>
                </a:solidFill>
                <a:latin typeface="Montserrat"/>
                <a:ea typeface="Open Sans"/>
              </a:rPr>
              <a:t> A obtenu la labellisation de 3 Centres de proximité en 2021.</a:t>
            </a:r>
          </a:p>
          <a:p>
            <a:pPr marL="0" indent="0">
              <a:spcBef>
                <a:spcPts val="1001"/>
              </a:spcBef>
              <a:buClr>
                <a:srgbClr val="92D050"/>
              </a:buClr>
              <a:buNone/>
            </a:pPr>
            <a:endParaRPr lang="fr-FR" sz="2000" spc="-1">
              <a:solidFill>
                <a:srgbClr val="000000"/>
              </a:solidFill>
              <a:latin typeface="Montserrat"/>
              <a:ea typeface="Open Sans"/>
            </a:endParaRPr>
          </a:p>
          <a:p>
            <a:pPr marL="228600" indent="-227330">
              <a:spcBef>
                <a:spcPts val="1001"/>
              </a:spcBef>
              <a:buClr>
                <a:srgbClr val="92D050"/>
              </a:buClr>
              <a:buFont typeface="Courier New"/>
              <a:buChar char="o"/>
            </a:pPr>
            <a:r>
              <a:rPr lang="fr-FR" sz="2000" spc="-1" dirty="0">
                <a:solidFill>
                  <a:srgbClr val="000000"/>
                </a:solidFill>
                <a:latin typeface="Montserrat"/>
                <a:ea typeface="Open Sans"/>
              </a:rPr>
              <a:t>Ces 3 Centres de Proximité sont déployés de la manière suivante :  </a:t>
            </a:r>
          </a:p>
          <a:p>
            <a:pPr marL="800735" lvl="1" indent="-342900">
              <a:spcBef>
                <a:spcPts val="1001"/>
              </a:spcBef>
              <a:buClr>
                <a:srgbClr val="92D050"/>
              </a:buClr>
              <a:buFont typeface="Wingdings" panose="05000000000000000000" pitchFamily="2" charset="2"/>
              <a:buChar char="Ø"/>
            </a:pPr>
            <a:r>
              <a:rPr lang="fr-FR" sz="2100" spc="-1" dirty="0">
                <a:solidFill>
                  <a:srgbClr val="000000"/>
                </a:solidFill>
                <a:latin typeface="Montserrat"/>
                <a:ea typeface="Open Sans"/>
              </a:rPr>
              <a:t>Pôles Audomarois et Ternois (62G06, 62G07 et 62G08)</a:t>
            </a:r>
          </a:p>
          <a:p>
            <a:pPr marL="800735" lvl="1" indent="-342900">
              <a:spcBef>
                <a:spcPts val="1001"/>
              </a:spcBef>
              <a:buClr>
                <a:srgbClr val="92D050"/>
              </a:buClr>
              <a:buFont typeface="Wingdings" panose="05000000000000000000" pitchFamily="2" charset="2"/>
              <a:buChar char="Ø"/>
            </a:pPr>
            <a:r>
              <a:rPr lang="fr-FR" sz="2100" spc="-1" dirty="0">
                <a:solidFill>
                  <a:srgbClr val="000000"/>
                </a:solidFill>
                <a:latin typeface="Montserrat"/>
                <a:ea typeface="Open Sans"/>
              </a:rPr>
              <a:t>Pôle Artois Lys Romane (62G09, 62G10,62G11 et 62G12)</a:t>
            </a:r>
          </a:p>
          <a:p>
            <a:pPr marL="800735" lvl="1" indent="-342900">
              <a:spcBef>
                <a:spcPts val="1001"/>
              </a:spcBef>
              <a:buClr>
                <a:srgbClr val="92D050"/>
              </a:buClr>
              <a:buFont typeface="Wingdings" panose="05000000000000000000" pitchFamily="2" charset="2"/>
              <a:buChar char="Ø"/>
            </a:pPr>
            <a:r>
              <a:rPr lang="fr-FR" sz="2100" spc="-1" dirty="0">
                <a:solidFill>
                  <a:srgbClr val="000000"/>
                </a:solidFill>
                <a:latin typeface="Montserrat"/>
                <a:ea typeface="Open Sans"/>
              </a:rPr>
              <a:t>Pôle de l’enfant et de l’adolescent (62I03 et 62I04)</a:t>
            </a:r>
          </a:p>
          <a:p>
            <a:pPr marL="228600" indent="-227330" algn="just">
              <a:spcBef>
                <a:spcPts val="1001"/>
              </a:spcBef>
              <a:buClr>
                <a:srgbClr val="92D050"/>
              </a:buClr>
              <a:buFont typeface="Courier New"/>
              <a:buChar char="o"/>
            </a:pPr>
            <a:endParaRPr lang="fr-FR" sz="1200" spc="-1">
              <a:solidFill>
                <a:srgbClr val="000000"/>
              </a:solidFill>
              <a:latin typeface="Montserrat"/>
              <a:ea typeface="Open Sans"/>
            </a:endParaRPr>
          </a:p>
          <a:p>
            <a:endParaRPr lang="fr-FR"/>
          </a:p>
        </p:txBody>
      </p:sp>
    </p:spTree>
    <p:extLst>
      <p:ext uri="{BB962C8B-B14F-4D97-AF65-F5344CB8AC3E}">
        <p14:creationId xmlns:p14="http://schemas.microsoft.com/office/powerpoint/2010/main" val="2555320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200" b="1">
                <a:solidFill>
                  <a:srgbClr val="0070C0"/>
                </a:solidFill>
              </a:rPr>
              <a:t>EPSM Val de Lys Artois</a:t>
            </a:r>
          </a:p>
        </p:txBody>
      </p:sp>
      <p:pic>
        <p:nvPicPr>
          <p:cNvPr id="4" name="Espace réservé du contenu 3" descr="\\epsm-stvenant.net\Dossiers_Services\Administratifs\DDS\R. Flahaut\Image\EPSM-Cartes-adulte.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62544" y="963706"/>
            <a:ext cx="5687291" cy="3636818"/>
          </a:xfrm>
          <a:prstGeom prst="rect">
            <a:avLst/>
          </a:prstGeom>
          <a:noFill/>
          <a:ln>
            <a:noFill/>
          </a:ln>
        </p:spPr>
      </p:pic>
      <p:sp>
        <p:nvSpPr>
          <p:cNvPr id="15" name="Rectangle à coins arrondis 14"/>
          <p:cNvSpPr/>
          <p:nvPr/>
        </p:nvSpPr>
        <p:spPr>
          <a:xfrm>
            <a:off x="1352549" y="3598716"/>
            <a:ext cx="1866900" cy="1036445"/>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1420092" y="3659330"/>
            <a:ext cx="1669472" cy="861774"/>
          </a:xfrm>
          <a:prstGeom prst="rect">
            <a:avLst/>
          </a:prstGeom>
          <a:solidFill>
            <a:schemeClr val="accent6">
              <a:lumMod val="20000"/>
              <a:lumOff val="80000"/>
            </a:schemeClr>
          </a:solidFill>
        </p:spPr>
        <p:txBody>
          <a:bodyPr wrap="square" lIns="91440" tIns="45720" rIns="91440" bIns="45720" rtlCol="0" anchor="t">
            <a:spAutoFit/>
          </a:bodyPr>
          <a:lstStyle/>
          <a:p>
            <a:pPr algn="ctr"/>
            <a:r>
              <a:rPr lang="fr-FR" sz="1000" b="1" dirty="0">
                <a:solidFill>
                  <a:schemeClr val="accent6">
                    <a:lumMod val="75000"/>
                  </a:schemeClr>
                </a:solidFill>
              </a:rPr>
              <a:t>1 Centre de Proximité</a:t>
            </a:r>
          </a:p>
          <a:p>
            <a:pPr algn="ctr"/>
            <a:r>
              <a:rPr lang="fr-FR" sz="1000" b="1" dirty="0">
                <a:solidFill>
                  <a:schemeClr val="accent6">
                    <a:lumMod val="75000"/>
                  </a:schemeClr>
                </a:solidFill>
              </a:rPr>
              <a:t>De Réhabilitation Psychosociale</a:t>
            </a:r>
            <a:endParaRPr lang="fr-FR" sz="1000" b="1" dirty="0">
              <a:solidFill>
                <a:schemeClr val="accent6">
                  <a:lumMod val="75000"/>
                </a:schemeClr>
              </a:solidFill>
              <a:cs typeface="Calibri"/>
            </a:endParaRPr>
          </a:p>
          <a:p>
            <a:pPr algn="ctr"/>
            <a:r>
              <a:rPr lang="fr-FR" sz="1000" b="1" dirty="0">
                <a:solidFill>
                  <a:schemeClr val="accent6">
                    <a:lumMod val="75000"/>
                  </a:schemeClr>
                </a:solidFill>
              </a:rPr>
              <a:t>pour les Pôles de l’Audomarois et du Ternois </a:t>
            </a:r>
            <a:endParaRPr lang="fr-FR" sz="1000" b="1" dirty="0">
              <a:solidFill>
                <a:schemeClr val="accent6">
                  <a:lumMod val="75000"/>
                </a:schemeClr>
              </a:solidFill>
              <a:cs typeface="Calibri"/>
            </a:endParaRPr>
          </a:p>
        </p:txBody>
      </p:sp>
      <p:sp>
        <p:nvSpPr>
          <p:cNvPr id="20" name="Rectangle à coins arrondis 19"/>
          <p:cNvSpPr/>
          <p:nvPr/>
        </p:nvSpPr>
        <p:spPr>
          <a:xfrm>
            <a:off x="6068291" y="1422738"/>
            <a:ext cx="1866900" cy="1036445"/>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000" b="1" dirty="0">
                <a:solidFill>
                  <a:schemeClr val="accent6">
                    <a:lumMod val="75000"/>
                  </a:schemeClr>
                </a:solidFill>
              </a:rPr>
              <a:t>1 Centre de Proximité</a:t>
            </a:r>
          </a:p>
          <a:p>
            <a:pPr algn="ctr"/>
            <a:r>
              <a:rPr lang="fr-FR" sz="1000" b="1" dirty="0">
                <a:solidFill>
                  <a:schemeClr val="accent6">
                    <a:lumMod val="75000"/>
                  </a:schemeClr>
                </a:solidFill>
              </a:rPr>
              <a:t>De Réhabilitation Psychosociale</a:t>
            </a:r>
            <a:endParaRPr lang="fr-FR" sz="1000" b="1" dirty="0">
              <a:solidFill>
                <a:schemeClr val="accent6">
                  <a:lumMod val="75000"/>
                </a:schemeClr>
              </a:solidFill>
              <a:cs typeface="Calibri"/>
            </a:endParaRPr>
          </a:p>
          <a:p>
            <a:pPr algn="ctr"/>
            <a:r>
              <a:rPr lang="fr-FR" sz="1000" b="1" dirty="0">
                <a:solidFill>
                  <a:schemeClr val="accent6">
                    <a:lumMod val="75000"/>
                  </a:schemeClr>
                </a:solidFill>
              </a:rPr>
              <a:t>pour le Pôle Artois Lys Romane</a:t>
            </a:r>
            <a:endParaRPr lang="fr-FR" sz="1000" b="1" dirty="0">
              <a:solidFill>
                <a:schemeClr val="accent6">
                  <a:lumMod val="75000"/>
                </a:schemeClr>
              </a:solidFill>
              <a:cs typeface="Calibri"/>
            </a:endParaRPr>
          </a:p>
          <a:p>
            <a:pPr algn="ctr"/>
            <a:r>
              <a:rPr lang="fr-FR" sz="1000" b="1" dirty="0">
                <a:solidFill>
                  <a:schemeClr val="accent6">
                    <a:lumMod val="75000"/>
                  </a:schemeClr>
                </a:solidFill>
              </a:rPr>
              <a:t>Situé sur le CMP, CATPP et HDJ de Bruay la Buissière</a:t>
            </a:r>
            <a:endParaRPr lang="fr-FR" sz="1000" dirty="0">
              <a:solidFill>
                <a:schemeClr val="accent6">
                  <a:lumMod val="75000"/>
                </a:schemeClr>
              </a:solidFill>
            </a:endParaRPr>
          </a:p>
        </p:txBody>
      </p:sp>
      <p:cxnSp>
        <p:nvCxnSpPr>
          <p:cNvPr id="31" name="Connecteur droit 30"/>
          <p:cNvCxnSpPr/>
          <p:nvPr/>
        </p:nvCxnSpPr>
        <p:spPr>
          <a:xfrm flipV="1">
            <a:off x="3089563" y="2597727"/>
            <a:ext cx="256310" cy="1000990"/>
          </a:xfrm>
          <a:prstGeom prst="line">
            <a:avLst/>
          </a:prstGeom>
        </p:spPr>
        <p:style>
          <a:lnRef idx="3">
            <a:schemeClr val="accent6"/>
          </a:lnRef>
          <a:fillRef idx="0">
            <a:schemeClr val="accent6"/>
          </a:fillRef>
          <a:effectRef idx="2">
            <a:schemeClr val="accent6"/>
          </a:effectRef>
          <a:fontRef idx="minor">
            <a:schemeClr val="tx1"/>
          </a:fontRef>
        </p:style>
      </p:cxnSp>
      <p:cxnSp>
        <p:nvCxnSpPr>
          <p:cNvPr id="34" name="Connecteur droit 33"/>
          <p:cNvCxnSpPr/>
          <p:nvPr/>
        </p:nvCxnSpPr>
        <p:spPr>
          <a:xfrm flipV="1">
            <a:off x="3089563" y="2881745"/>
            <a:ext cx="505692" cy="716972"/>
          </a:xfrm>
          <a:prstGeom prst="line">
            <a:avLst/>
          </a:prstGeom>
        </p:spPr>
        <p:style>
          <a:lnRef idx="3">
            <a:schemeClr val="accent6"/>
          </a:lnRef>
          <a:fillRef idx="0">
            <a:schemeClr val="accent6"/>
          </a:fillRef>
          <a:effectRef idx="2">
            <a:schemeClr val="accent6"/>
          </a:effectRef>
          <a:fontRef idx="minor">
            <a:schemeClr val="tx1"/>
          </a:fontRef>
        </p:style>
      </p:cxnSp>
      <p:cxnSp>
        <p:nvCxnSpPr>
          <p:cNvPr id="36" name="Connecteur droit 35"/>
          <p:cNvCxnSpPr/>
          <p:nvPr/>
        </p:nvCxnSpPr>
        <p:spPr>
          <a:xfrm>
            <a:off x="3089563" y="3598716"/>
            <a:ext cx="429492" cy="121229"/>
          </a:xfrm>
          <a:prstGeom prst="line">
            <a:avLst/>
          </a:prstGeom>
        </p:spPr>
        <p:style>
          <a:lnRef idx="3">
            <a:schemeClr val="accent6"/>
          </a:lnRef>
          <a:fillRef idx="0">
            <a:schemeClr val="accent6"/>
          </a:fillRef>
          <a:effectRef idx="2">
            <a:schemeClr val="accent6"/>
          </a:effectRef>
          <a:fontRef idx="minor">
            <a:schemeClr val="tx1"/>
          </a:fontRef>
        </p:style>
      </p:cxnSp>
      <p:cxnSp>
        <p:nvCxnSpPr>
          <p:cNvPr id="40" name="Connecteur droit 39"/>
          <p:cNvCxnSpPr/>
          <p:nvPr/>
        </p:nvCxnSpPr>
        <p:spPr>
          <a:xfrm flipV="1">
            <a:off x="4779818" y="2202873"/>
            <a:ext cx="1288473" cy="394854"/>
          </a:xfrm>
          <a:prstGeom prst="line">
            <a:avLst/>
          </a:prstGeom>
        </p:spPr>
        <p:style>
          <a:lnRef idx="3">
            <a:schemeClr val="accent6"/>
          </a:lnRef>
          <a:fillRef idx="0">
            <a:schemeClr val="accent6"/>
          </a:fillRef>
          <a:effectRef idx="2">
            <a:schemeClr val="accent6"/>
          </a:effectRef>
          <a:fontRef idx="minor">
            <a:schemeClr val="tx1"/>
          </a:fontRef>
        </p:style>
      </p:cxnSp>
      <p:cxnSp>
        <p:nvCxnSpPr>
          <p:cNvPr id="42" name="Connecteur droit 41"/>
          <p:cNvCxnSpPr/>
          <p:nvPr/>
        </p:nvCxnSpPr>
        <p:spPr>
          <a:xfrm flipV="1">
            <a:off x="5126182" y="2202873"/>
            <a:ext cx="942109" cy="526472"/>
          </a:xfrm>
          <a:prstGeom prst="line">
            <a:avLst/>
          </a:prstGeom>
        </p:spPr>
        <p:style>
          <a:lnRef idx="3">
            <a:schemeClr val="accent6"/>
          </a:lnRef>
          <a:fillRef idx="0">
            <a:schemeClr val="accent6"/>
          </a:fillRef>
          <a:effectRef idx="2">
            <a:schemeClr val="accent6"/>
          </a:effectRef>
          <a:fontRef idx="minor">
            <a:schemeClr val="tx1"/>
          </a:fontRef>
        </p:style>
      </p:cxnSp>
      <p:cxnSp>
        <p:nvCxnSpPr>
          <p:cNvPr id="45" name="Connecteur droit 44"/>
          <p:cNvCxnSpPr/>
          <p:nvPr/>
        </p:nvCxnSpPr>
        <p:spPr>
          <a:xfrm flipV="1">
            <a:off x="4862945" y="2202873"/>
            <a:ext cx="1205346" cy="1037358"/>
          </a:xfrm>
          <a:prstGeom prst="line">
            <a:avLst/>
          </a:prstGeom>
        </p:spPr>
        <p:style>
          <a:lnRef idx="3">
            <a:schemeClr val="accent6"/>
          </a:lnRef>
          <a:fillRef idx="0">
            <a:schemeClr val="accent6"/>
          </a:fillRef>
          <a:effectRef idx="2">
            <a:schemeClr val="accent6"/>
          </a:effectRef>
          <a:fontRef idx="minor">
            <a:schemeClr val="tx1"/>
          </a:fontRef>
        </p:style>
      </p:cxnSp>
      <p:cxnSp>
        <p:nvCxnSpPr>
          <p:cNvPr id="47" name="Connecteur droit 46"/>
          <p:cNvCxnSpPr/>
          <p:nvPr/>
        </p:nvCxnSpPr>
        <p:spPr>
          <a:xfrm flipV="1">
            <a:off x="5126182" y="2202873"/>
            <a:ext cx="942109" cy="1205346"/>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30302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600" b="1">
                <a:solidFill>
                  <a:srgbClr val="0070C0"/>
                </a:solidFill>
              </a:rPr>
              <a:t>EPSM Val de Lys Artois</a:t>
            </a:r>
            <a:endParaRPr lang="fr-FR"/>
          </a:p>
        </p:txBody>
      </p:sp>
      <p:pic>
        <p:nvPicPr>
          <p:cNvPr id="4" name="Espace réservé du contenu 3" descr="\\epsm-stvenant.net\Dossiers_Services\Administratifs\DDS\R. Flahaut\Image\EPSM-Cartes- avec beuvry - pédo.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18855" y="1073728"/>
            <a:ext cx="5354781" cy="3558598"/>
          </a:xfrm>
          <a:prstGeom prst="rect">
            <a:avLst/>
          </a:prstGeom>
          <a:noFill/>
          <a:ln>
            <a:noFill/>
          </a:ln>
        </p:spPr>
      </p:pic>
      <p:sp>
        <p:nvSpPr>
          <p:cNvPr id="7" name="Rectangle à coins arrondis 6"/>
          <p:cNvSpPr/>
          <p:nvPr/>
        </p:nvSpPr>
        <p:spPr>
          <a:xfrm>
            <a:off x="6068291" y="1422738"/>
            <a:ext cx="1866900" cy="1036445"/>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000" b="1" dirty="0">
                <a:solidFill>
                  <a:schemeClr val="accent6">
                    <a:lumMod val="75000"/>
                  </a:schemeClr>
                </a:solidFill>
              </a:rPr>
              <a:t>1 Centre de Proximité</a:t>
            </a:r>
          </a:p>
          <a:p>
            <a:pPr algn="ctr"/>
            <a:r>
              <a:rPr lang="fr-FR" sz="1000" b="1" dirty="0">
                <a:solidFill>
                  <a:schemeClr val="accent6">
                    <a:lumMod val="75000"/>
                  </a:schemeClr>
                </a:solidFill>
              </a:rPr>
              <a:t>De Réhabilitation Psychosociale</a:t>
            </a:r>
            <a:endParaRPr lang="fr-FR" sz="1000" b="1" dirty="0">
              <a:solidFill>
                <a:schemeClr val="accent6">
                  <a:lumMod val="75000"/>
                </a:schemeClr>
              </a:solidFill>
              <a:cs typeface="Calibri"/>
            </a:endParaRPr>
          </a:p>
          <a:p>
            <a:pPr algn="ctr"/>
            <a:r>
              <a:rPr lang="fr-FR" sz="1000" b="1" dirty="0">
                <a:solidFill>
                  <a:schemeClr val="accent6">
                    <a:lumMod val="75000"/>
                  </a:schemeClr>
                </a:solidFill>
              </a:rPr>
              <a:t>pour le Pôle de l’Enfant et de l’Adolescent</a:t>
            </a:r>
            <a:endParaRPr lang="fr-FR" sz="1000" dirty="0">
              <a:solidFill>
                <a:schemeClr val="accent6">
                  <a:lumMod val="75000"/>
                </a:schemeClr>
              </a:solidFill>
            </a:endParaRPr>
          </a:p>
        </p:txBody>
      </p:sp>
      <p:cxnSp>
        <p:nvCxnSpPr>
          <p:cNvPr id="9" name="Connecteur droit 8"/>
          <p:cNvCxnSpPr>
            <a:endCxn id="7" idx="1"/>
          </p:cNvCxnSpPr>
          <p:nvPr/>
        </p:nvCxnSpPr>
        <p:spPr>
          <a:xfrm flipV="1">
            <a:off x="4509655" y="1940961"/>
            <a:ext cx="1558636" cy="518222"/>
          </a:xfrm>
          <a:prstGeom prst="line">
            <a:avLst/>
          </a:prstGeom>
        </p:spPr>
        <p:style>
          <a:lnRef idx="3">
            <a:schemeClr val="accent6"/>
          </a:lnRef>
          <a:fillRef idx="0">
            <a:schemeClr val="accent6"/>
          </a:fillRef>
          <a:effectRef idx="2">
            <a:schemeClr val="accent6"/>
          </a:effectRef>
          <a:fontRef idx="minor">
            <a:schemeClr val="tx1"/>
          </a:fontRef>
        </p:style>
      </p:cxnSp>
      <p:cxnSp>
        <p:nvCxnSpPr>
          <p:cNvPr id="14" name="Connecteur droit 13"/>
          <p:cNvCxnSpPr>
            <a:stCxn id="7" idx="1"/>
          </p:cNvCxnSpPr>
          <p:nvPr/>
        </p:nvCxnSpPr>
        <p:spPr>
          <a:xfrm flipH="1">
            <a:off x="5288973" y="1940961"/>
            <a:ext cx="779318" cy="989275"/>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515083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8AE58248-136B-BA49-8A09-1C5CD8F90E0F}"/>
              </a:ext>
            </a:extLst>
          </p:cNvPr>
          <p:cNvSpPr>
            <a:spLocks noGrp="1"/>
          </p:cNvSpPr>
          <p:nvPr>
            <p:ph type="title"/>
          </p:nvPr>
        </p:nvSpPr>
        <p:spPr>
          <a:xfrm>
            <a:off x="2380498" y="250440"/>
            <a:ext cx="5598702" cy="728662"/>
          </a:xfrm>
        </p:spPr>
        <p:txBody>
          <a:bodyPr>
            <a:noAutofit/>
          </a:bodyPr>
          <a:lstStyle/>
          <a:p>
            <a:r>
              <a:rPr lang="fr-FR" altLang="fr-FR" sz="2800" b="1">
                <a:solidFill>
                  <a:schemeClr val="accent1">
                    <a:lumMod val="75000"/>
                  </a:schemeClr>
                </a:solidFill>
              </a:rPr>
              <a:t>La réhabilitation psychosociale: une démarche institutionnelle</a:t>
            </a:r>
          </a:p>
        </p:txBody>
      </p:sp>
      <p:sp>
        <p:nvSpPr>
          <p:cNvPr id="6" name="Espace réservé du contenu 2">
            <a:extLst>
              <a:ext uri="{FF2B5EF4-FFF2-40B4-BE49-F238E27FC236}">
                <a16:creationId xmlns:a16="http://schemas.microsoft.com/office/drawing/2014/main" id="{F75A3A30-026E-C348-B0A9-96CA409E6233}"/>
              </a:ext>
            </a:extLst>
          </p:cNvPr>
          <p:cNvSpPr txBox="1">
            <a:spLocks/>
          </p:cNvSpPr>
          <p:nvPr/>
        </p:nvSpPr>
        <p:spPr bwMode="auto">
          <a:xfrm>
            <a:off x="249382" y="1233056"/>
            <a:ext cx="8804564" cy="321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ltLang="fr-FR" sz="1600" dirty="0">
                <a:latin typeface="Open Sans"/>
                <a:ea typeface="Open Sans"/>
                <a:cs typeface="Open Sans"/>
              </a:rPr>
              <a:t>Une volonté commune de développement des soins ambulatoires orientés vers le concept de Rétablissement</a:t>
            </a:r>
            <a:endParaRPr lang="fr-FR" altLang="fr-FR" sz="16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fr-FR" altLang="fr-FR" sz="1600">
              <a:latin typeface="Open Sans" panose="020B0606030504020204" pitchFamily="34" charset="0"/>
              <a:ea typeface="Open Sans" panose="020B0606030504020204" pitchFamily="34" charset="0"/>
              <a:cs typeface="Open Sans" panose="020B0606030504020204" pitchFamily="34" charset="0"/>
            </a:endParaRPr>
          </a:p>
          <a:p>
            <a:r>
              <a:rPr lang="fr-FR" altLang="fr-FR" sz="1600" dirty="0">
                <a:latin typeface="Open Sans"/>
                <a:ea typeface="Open Sans"/>
                <a:cs typeface="Open Sans"/>
              </a:rPr>
              <a:t>Une réflexion institutionnelle sur notre positionnement en tant que soignant</a:t>
            </a:r>
          </a:p>
          <a:p>
            <a:pPr marL="0" indent="0">
              <a:buNone/>
            </a:pPr>
            <a:r>
              <a:rPr lang="fr-FR" altLang="fr-FR" sz="1600" dirty="0">
                <a:latin typeface="Open Sans"/>
                <a:ea typeface="Open Sans"/>
                <a:cs typeface="Open Sans"/>
              </a:rPr>
              <a:t>           Sachant / Apprenant </a:t>
            </a:r>
            <a:r>
              <a:rPr lang="fr-FR" altLang="fr-FR" sz="1600" b="1" dirty="0">
                <a:solidFill>
                  <a:srgbClr val="FF0000"/>
                </a:solidFill>
                <a:latin typeface="Open Sans"/>
                <a:ea typeface="Open Sans"/>
                <a:cs typeface="Open Sans"/>
              </a:rPr>
              <a:t>?                          </a:t>
            </a:r>
            <a:r>
              <a:rPr lang="fr-FR" altLang="fr-FR" sz="1600" b="1" dirty="0">
                <a:solidFill>
                  <a:schemeClr val="accent6">
                    <a:lumMod val="75000"/>
                  </a:schemeClr>
                </a:solidFill>
                <a:latin typeface="Open Sans"/>
                <a:ea typeface="Open Sans"/>
                <a:cs typeface="Open Sans"/>
              </a:rPr>
              <a:t>Professionnel = Accompagnant</a:t>
            </a:r>
          </a:p>
          <a:p>
            <a:pPr marL="0" indent="0">
              <a:buNone/>
            </a:pPr>
            <a:r>
              <a:rPr lang="fr-FR" altLang="fr-FR" sz="1600" b="1" dirty="0">
                <a:solidFill>
                  <a:schemeClr val="accent6">
                    <a:lumMod val="75000"/>
                  </a:schemeClr>
                </a:solidFill>
                <a:latin typeface="Open Sans"/>
                <a:ea typeface="Open Sans"/>
                <a:cs typeface="Open Sans"/>
              </a:rPr>
              <a:t>                                                                             Patient = Acteur de son rétablissement</a:t>
            </a:r>
          </a:p>
          <a:p>
            <a:pPr marL="0" indent="0">
              <a:buNone/>
            </a:pPr>
            <a:r>
              <a:rPr lang="fr-FR" sz="1600" i="1" dirty="0">
                <a:ea typeface="+mn-lt"/>
                <a:cs typeface="+mn-lt"/>
              </a:rPr>
              <a:t>«  Accompagner c‘est être à côté de … sans faire à la place de … en respectant le rythme de ….. »</a:t>
            </a:r>
            <a:r>
              <a:rPr lang="fr-FR" sz="1600" dirty="0">
                <a:ea typeface="+mn-lt"/>
                <a:cs typeface="+mn-lt"/>
              </a:rPr>
              <a:t> Martine Beauvais. </a:t>
            </a:r>
          </a:p>
          <a:p>
            <a:pPr marL="0" indent="0">
              <a:buNone/>
            </a:pPr>
            <a:endParaRPr lang="fr-FR" sz="1100"/>
          </a:p>
          <a:p>
            <a:r>
              <a:rPr lang="fr-FR" altLang="fr-FR" sz="1600" dirty="0">
                <a:latin typeface="Open Sans"/>
                <a:ea typeface="Open Sans"/>
                <a:cs typeface="Open Sans"/>
              </a:rPr>
              <a:t>Une modélisation commune des plateformes de réhabilitation</a:t>
            </a:r>
          </a:p>
        </p:txBody>
      </p:sp>
      <p:sp>
        <p:nvSpPr>
          <p:cNvPr id="2" name="Arrow: Right 1">
            <a:extLst>
              <a:ext uri="{FF2B5EF4-FFF2-40B4-BE49-F238E27FC236}">
                <a16:creationId xmlns:a16="http://schemas.microsoft.com/office/drawing/2014/main" id="{35EFEBAA-677C-BA7A-6FBF-2693EE21D240}"/>
              </a:ext>
            </a:extLst>
          </p:cNvPr>
          <p:cNvSpPr/>
          <p:nvPr/>
        </p:nvSpPr>
        <p:spPr>
          <a:xfrm>
            <a:off x="3530278" y="2575367"/>
            <a:ext cx="557031" cy="159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97BD1569-1AE5-ADE1-DB4B-00D863FBFAD6}"/>
              </a:ext>
            </a:extLst>
          </p:cNvPr>
          <p:cNvCxnSpPr/>
          <p:nvPr/>
        </p:nvCxnSpPr>
        <p:spPr>
          <a:xfrm>
            <a:off x="2190962" y="2483490"/>
            <a:ext cx="379071" cy="342901"/>
          </a:xfrm>
          <a:prstGeom prst="straightConnector1">
            <a:avLst/>
          </a:prstGeom>
        </p:spPr>
        <p:style>
          <a:lnRef idx="2">
            <a:schemeClr val="accent2"/>
          </a:lnRef>
          <a:fillRef idx="0">
            <a:schemeClr val="accent2"/>
          </a:fillRef>
          <a:effectRef idx="1">
            <a:schemeClr val="accent2"/>
          </a:effectRef>
          <a:fontRef idx="minor">
            <a:schemeClr val="tx1"/>
          </a:fontRef>
        </p:style>
      </p:cxnSp>
      <p:cxnSp>
        <p:nvCxnSpPr>
          <p:cNvPr id="3" name="Straight Arrow Connector 2">
            <a:extLst>
              <a:ext uri="{FF2B5EF4-FFF2-40B4-BE49-F238E27FC236}">
                <a16:creationId xmlns:a16="http://schemas.microsoft.com/office/drawing/2014/main" id="{CD2943C5-CFCA-3E9B-9C55-AFA2E1D2E08F}"/>
              </a:ext>
            </a:extLst>
          </p:cNvPr>
          <p:cNvCxnSpPr>
            <a:cxnSpLocks/>
          </p:cNvCxnSpPr>
          <p:nvPr/>
        </p:nvCxnSpPr>
        <p:spPr>
          <a:xfrm>
            <a:off x="1198154" y="2483491"/>
            <a:ext cx="379071" cy="342901"/>
          </a:xfrm>
          <a:prstGeom prst="straightConnector1">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33405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4790" y="61422"/>
            <a:ext cx="8004715" cy="4809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3500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9EFCA-2920-1260-DA56-BE53142285EC}"/>
              </a:ext>
            </a:extLst>
          </p:cNvPr>
          <p:cNvSpPr>
            <a:spLocks noGrp="1"/>
          </p:cNvSpPr>
          <p:nvPr>
            <p:ph type="title"/>
          </p:nvPr>
        </p:nvSpPr>
        <p:spPr>
          <a:xfrm>
            <a:off x="2170621" y="58184"/>
            <a:ext cx="6226116" cy="1004955"/>
          </a:xfrm>
        </p:spPr>
        <p:txBody>
          <a:bodyPr/>
          <a:lstStyle/>
          <a:p>
            <a:r>
              <a:rPr lang="fr-FR" b="1" dirty="0">
                <a:solidFill>
                  <a:schemeClr val="accent1">
                    <a:lumMod val="75000"/>
                  </a:schemeClr>
                </a:solidFill>
                <a:ea typeface="+mj-lt"/>
                <a:cs typeface="+mj-lt"/>
              </a:rPr>
              <a:t>Présentation du Projet RPS du Pôle Artois Lys Romane</a:t>
            </a:r>
            <a:endParaRPr lang="fr-FR" b="1" dirty="0">
              <a:solidFill>
                <a:schemeClr val="accent1">
                  <a:lumMod val="75000"/>
                </a:schemeClr>
              </a:solidFill>
              <a:cs typeface="Calibri Light"/>
            </a:endParaRPr>
          </a:p>
        </p:txBody>
      </p:sp>
      <p:pic>
        <p:nvPicPr>
          <p:cNvPr id="4" name="Picture 4">
            <a:extLst>
              <a:ext uri="{FF2B5EF4-FFF2-40B4-BE49-F238E27FC236}">
                <a16:creationId xmlns:a16="http://schemas.microsoft.com/office/drawing/2014/main" id="{8742A47C-5D20-B394-70A3-8B36D1BFC112}"/>
              </a:ext>
            </a:extLst>
          </p:cNvPr>
          <p:cNvPicPr>
            <a:picLocks noGrp="1" noChangeAspect="1"/>
          </p:cNvPicPr>
          <p:nvPr>
            <p:ph idx="1"/>
          </p:nvPr>
        </p:nvPicPr>
        <p:blipFill>
          <a:blip r:embed="rId2"/>
          <a:stretch>
            <a:fillRect/>
          </a:stretch>
        </p:blipFill>
        <p:spPr>
          <a:xfrm>
            <a:off x="1333019" y="959465"/>
            <a:ext cx="6844585" cy="3867352"/>
          </a:xfrm>
        </p:spPr>
      </p:pic>
    </p:spTree>
    <p:extLst>
      <p:ext uri="{BB962C8B-B14F-4D97-AF65-F5344CB8AC3E}">
        <p14:creationId xmlns:p14="http://schemas.microsoft.com/office/powerpoint/2010/main" val="1052242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a:t>		 </a:t>
            </a:r>
            <a:r>
              <a:rPr lang="fr-FR" sz="2800" b="1">
                <a:solidFill>
                  <a:schemeClr val="accent1"/>
                </a:solidFill>
              </a:rPr>
              <a:t>Structuration du Projet RPS sur le Pôle ALR</a:t>
            </a:r>
          </a:p>
        </p:txBody>
      </p:sp>
      <p:sp>
        <p:nvSpPr>
          <p:cNvPr id="3" name="Espace réservé du contenu 2"/>
          <p:cNvSpPr>
            <a:spLocks noGrp="1"/>
          </p:cNvSpPr>
          <p:nvPr>
            <p:ph idx="1"/>
          </p:nvPr>
        </p:nvSpPr>
        <p:spPr>
          <a:xfrm>
            <a:off x="290945" y="1369219"/>
            <a:ext cx="8451273" cy="3263504"/>
          </a:xfrm>
        </p:spPr>
        <p:txBody>
          <a:bodyPr vert="horz" lIns="91440" tIns="45720" rIns="91440" bIns="45720" rtlCol="0" anchor="t">
            <a:normAutofit fontScale="62500" lnSpcReduction="20000"/>
          </a:bodyPr>
          <a:lstStyle/>
          <a:p>
            <a:pPr algn="just"/>
            <a:r>
              <a:rPr lang="fr-FR" dirty="0"/>
              <a:t>Optimisation du Projet avec le choix de la création d’une équipe mobile RPS venant soutenir le Centre de proximité.</a:t>
            </a:r>
          </a:p>
          <a:p>
            <a:pPr marL="0" indent="0" algn="just">
              <a:buNone/>
            </a:pPr>
            <a:endParaRPr lang="fr-FR" sz="1300"/>
          </a:p>
          <a:p>
            <a:pPr algn="just"/>
            <a:r>
              <a:rPr lang="fr-FR" dirty="0"/>
              <a:t>Une équipe dédiée formée pour le Centre de Proximité : 2 psychiatres (Psychiatre référent Dr </a:t>
            </a:r>
            <a:r>
              <a:rPr lang="fr-FR" dirty="0" err="1"/>
              <a:t>Nokin</a:t>
            </a:r>
            <a:r>
              <a:rPr lang="fr-FR" dirty="0"/>
              <a:t>), 1 neuropsychologue, 20 infirmiers ( 5 pour chaque Secteur), 1 assistante sociale, 1 ergothérapeute, 1 secrétaire, 1 Cadre de Santé.</a:t>
            </a:r>
            <a:endParaRPr lang="fr-FR" dirty="0">
              <a:cs typeface="Calibri"/>
            </a:endParaRPr>
          </a:p>
          <a:p>
            <a:pPr marL="0" indent="0" algn="just">
              <a:buNone/>
            </a:pPr>
            <a:endParaRPr lang="fr-FR" sz="1300"/>
          </a:p>
          <a:p>
            <a:pPr algn="just"/>
            <a:r>
              <a:rPr lang="fr-FR" dirty="0"/>
              <a:t>Une mobilisation de l’ensemble des professionnels du Pôle pour la réalisation des soins de réhabilitation, le soutien aux familles et le travail de réhabilitation sociale et professionnelle : </a:t>
            </a:r>
            <a:r>
              <a:rPr lang="fr-FR" dirty="0" err="1"/>
              <a:t>Profamille</a:t>
            </a:r>
            <a:r>
              <a:rPr lang="fr-FR" dirty="0"/>
              <a:t>, BREF, PRACS, WRAP, outils de psychoéducation, soins à médiation spécifiques (86).</a:t>
            </a:r>
            <a:endParaRPr lang="fr-FR" dirty="0">
              <a:cs typeface="Calibri"/>
            </a:endParaRPr>
          </a:p>
          <a:p>
            <a:pPr marL="0" indent="0" algn="just">
              <a:buNone/>
            </a:pPr>
            <a:endParaRPr lang="fr-FR" sz="1300"/>
          </a:p>
          <a:p>
            <a:pPr algn="just"/>
            <a:r>
              <a:rPr lang="fr-FR" dirty="0"/>
              <a:t>Une mise en place des outils manquant : grilles des évaluations fonctionnelles, ELADEB, insight, estime de soi, bien être , rétablissement, les outils RC comme RECOS, PRESCO, Gaia, …  et la formation des professionnels concernés.  </a:t>
            </a:r>
            <a:endParaRPr lang="fr-FR" dirty="0">
              <a:cs typeface="Calibri"/>
            </a:endParaRPr>
          </a:p>
          <a:p>
            <a:pPr marL="0" indent="0" algn="just">
              <a:buNone/>
            </a:pPr>
            <a:endParaRPr lang="fr-FR"/>
          </a:p>
          <a:p>
            <a:pPr algn="just"/>
            <a:r>
              <a:rPr lang="fr-FR" dirty="0"/>
              <a:t>Priorisation des formations RPS par le Pôle après identification des besoins (117 depuis 2020).</a:t>
            </a:r>
            <a:endParaRPr lang="fr-FR" dirty="0">
              <a:cs typeface="Calibri"/>
            </a:endParaRPr>
          </a:p>
          <a:p>
            <a:pPr marL="0" indent="0" algn="just">
              <a:buNone/>
            </a:pPr>
            <a:endParaRPr lang="fr-FR" sz="1900"/>
          </a:p>
          <a:p>
            <a:pPr algn="just"/>
            <a:r>
              <a:rPr lang="fr-FR" dirty="0"/>
              <a:t>  Réalisation de la formation « Entretien motivationnel » pour l’ensemble des référents paramédicaux en 2023</a:t>
            </a:r>
            <a:endParaRPr lang="fr-FR" dirty="0">
              <a:cs typeface="Calibri"/>
            </a:endParaRPr>
          </a:p>
          <a:p>
            <a:pPr marL="0" indent="0" algn="just">
              <a:buNone/>
            </a:pPr>
            <a:endParaRPr lang="fr-FR"/>
          </a:p>
          <a:p>
            <a:pPr lvl="1">
              <a:buFont typeface="Courier New" panose="02070309020205020404" pitchFamily="49" charset="0"/>
              <a:buChar char="o"/>
            </a:pPr>
            <a:endParaRPr lang="fr-FR" sz="1600"/>
          </a:p>
          <a:p>
            <a:endParaRPr lang="fr-FR" sz="1900"/>
          </a:p>
          <a:p>
            <a:pPr marL="0" indent="0">
              <a:buNone/>
            </a:pPr>
            <a:endParaRPr lang="fr-FR" sz="1800"/>
          </a:p>
        </p:txBody>
      </p:sp>
    </p:spTree>
    <p:extLst>
      <p:ext uri="{BB962C8B-B14F-4D97-AF65-F5344CB8AC3E}">
        <p14:creationId xmlns:p14="http://schemas.microsoft.com/office/powerpoint/2010/main" val="375688291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A1EC67FDF9B34EB5441C2053EA3F4E" ma:contentTypeVersion="13" ma:contentTypeDescription="Crée un document." ma:contentTypeScope="" ma:versionID="3e082522fd7f6730e865ba151457c7fc">
  <xsd:schema xmlns:xsd="http://www.w3.org/2001/XMLSchema" xmlns:xs="http://www.w3.org/2001/XMLSchema" xmlns:p="http://schemas.microsoft.com/office/2006/metadata/properties" xmlns:ns2="e1fe16c6-0c6c-4a33-a8db-249cea16dcdf" xmlns:ns3="b58fb825-825f-4283-ad71-fd9e0b4b202d" targetNamespace="http://schemas.microsoft.com/office/2006/metadata/properties" ma:root="true" ma:fieldsID="f1eb5481a772a0ce8625a090fb1cff42" ns2:_="" ns3:_="">
    <xsd:import namespace="e1fe16c6-0c6c-4a33-a8db-249cea16dcdf"/>
    <xsd:import namespace="b58fb825-825f-4283-ad71-fd9e0b4b202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fe16c6-0c6c-4a33-a8db-249cea16dc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8fb825-825f-4283-ad71-fd9e0b4b202d"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DE0904-A76E-4B74-B035-F903BD1729CC}">
  <ds:schemaRefs>
    <ds:schemaRef ds:uri="http://purl.org/dc/terms/"/>
    <ds:schemaRef ds:uri="http://schemas.microsoft.com/office/2006/documentManagement/types"/>
    <ds:schemaRef ds:uri="e1fe16c6-0c6c-4a33-a8db-249cea16dcdf"/>
    <ds:schemaRef ds:uri="http://purl.org/dc/elements/1.1/"/>
    <ds:schemaRef ds:uri="http://schemas.microsoft.com/office/infopath/2007/PartnerControls"/>
    <ds:schemaRef ds:uri="http://purl.org/dc/dcmitype/"/>
    <ds:schemaRef ds:uri="http://www.w3.org/XML/1998/namespace"/>
    <ds:schemaRef ds:uri="http://schemas.openxmlformats.org/package/2006/metadata/core-properties"/>
    <ds:schemaRef ds:uri="b58fb825-825f-4283-ad71-fd9e0b4b202d"/>
    <ds:schemaRef ds:uri="http://schemas.microsoft.com/office/2006/metadata/properties"/>
  </ds:schemaRefs>
</ds:datastoreItem>
</file>

<file path=customXml/itemProps2.xml><?xml version="1.0" encoding="utf-8"?>
<ds:datastoreItem xmlns:ds="http://schemas.openxmlformats.org/officeDocument/2006/customXml" ds:itemID="{50180304-59F2-4F6A-AEF3-710F51AADF83}">
  <ds:schemaRefs>
    <ds:schemaRef ds:uri="http://schemas.microsoft.com/sharepoint/v3/contenttype/forms"/>
  </ds:schemaRefs>
</ds:datastoreItem>
</file>

<file path=customXml/itemProps3.xml><?xml version="1.0" encoding="utf-8"?>
<ds:datastoreItem xmlns:ds="http://schemas.openxmlformats.org/officeDocument/2006/customXml" ds:itemID="{5B5A9E06-CCE2-4E7F-8E84-33733D3B79C7}">
  <ds:schemaRefs>
    <ds:schemaRef ds:uri="b58fb825-825f-4283-ad71-fd9e0b4b202d"/>
    <ds:schemaRef ds:uri="e1fe16c6-0c6c-4a33-a8db-249cea16dc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1924</Words>
  <Application>Microsoft Office PowerPoint</Application>
  <PresentationFormat>Affichage à l'écran (16:9)</PresentationFormat>
  <Paragraphs>250</Paragraphs>
  <Slides>18</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18</vt:i4>
      </vt:variant>
    </vt:vector>
  </HeadingPairs>
  <TitlesOfParts>
    <vt:vector size="30" baseType="lpstr">
      <vt:lpstr>Arial</vt:lpstr>
      <vt:lpstr>Calibri</vt:lpstr>
      <vt:lpstr>Calibri Light</vt:lpstr>
      <vt:lpstr>Courier New</vt:lpstr>
      <vt:lpstr>Dax-Bold</vt:lpstr>
      <vt:lpstr>Montserrat</vt:lpstr>
      <vt:lpstr>Montserrat Light</vt:lpstr>
      <vt:lpstr>Open Sans</vt:lpstr>
      <vt:lpstr>Open Sans Semibold</vt:lpstr>
      <vt:lpstr>Wingdings</vt:lpstr>
      <vt:lpstr>Wingdings,Sans-Serif</vt:lpstr>
      <vt:lpstr>Thème Office</vt:lpstr>
      <vt:lpstr>Présentation PowerPoint</vt:lpstr>
      <vt:lpstr>La réhabilitation psychosociale, méthodologie et structuration du projet sur l’EPSM Val-de-Lys Artois</vt:lpstr>
      <vt:lpstr>L’EPSM Val de Lys Artois</vt:lpstr>
      <vt:lpstr>EPSM Val de Lys Artois</vt:lpstr>
      <vt:lpstr>EPSM Val de Lys Artois</vt:lpstr>
      <vt:lpstr>La réhabilitation psychosociale: une démarche institutionnelle</vt:lpstr>
      <vt:lpstr>Présentation PowerPoint</vt:lpstr>
      <vt:lpstr>Présentation du Projet RPS du Pôle Artois Lys Romane</vt:lpstr>
      <vt:lpstr>   Structuration du Projet RPS sur le Pôle ALR</vt:lpstr>
      <vt:lpstr>   Structuration du Projet RPS sur le Pôle ALR</vt:lpstr>
      <vt:lpstr>       Composition de l’équipe, parcours patient et               modalités de fonctionnement sur le Pôle ALR</vt:lpstr>
      <vt:lpstr>Présentation du projet RPS « Ter&amp;Au » (Pôles Audomarois et Ternois</vt:lpstr>
      <vt:lpstr>                Présentation du CPRPS « Ter&amp;Au » </vt:lpstr>
      <vt:lpstr>                   Présentation du CPRPS « Ter&amp;Au »</vt:lpstr>
      <vt:lpstr> Le réseau partenarial</vt:lpstr>
      <vt:lpstr>Nos ressources</vt:lpstr>
      <vt:lpstr>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FOULON Maxime</dc:creator>
  <cp:lastModifiedBy>Mme Nathalie PAULUS</cp:lastModifiedBy>
  <cp:revision>116</cp:revision>
  <cp:lastPrinted>2022-12-05T15:33:27Z</cp:lastPrinted>
  <dcterms:created xsi:type="dcterms:W3CDTF">2021-12-09T15:05:23Z</dcterms:created>
  <dcterms:modified xsi:type="dcterms:W3CDTF">2022-12-08T10:54:54Z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0x0101002DA1EC67FDF9B34EB5441C2053EA3F4E</vt:lpwstr>
  </property>
</Properties>
</file>