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C.A.T.T.P. du C.H. d’Abbeville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>
                <a:latin typeface="Comic Sans MS" panose="030F0702030302020204" pitchFamily="66" charset="0"/>
              </a:rPr>
              <a:t>Centre de proximité de Réhabilitation psychosociale</a:t>
            </a:r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6825" y="624110"/>
            <a:ext cx="8911687" cy="1280890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Contexte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Ouverture en septembre 2017 sur une réorganisation des horaires et effectifs du pôle de psychiatrie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Se situe au centre ville, en bordure du Centre hospitalier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Fait partie du Pôle de psychiatrie (6 et 7</a:t>
            </a:r>
            <a:r>
              <a:rPr lang="fr-FR" baseline="30000" dirty="0" smtClean="0">
                <a:latin typeface="Comic Sans MS" panose="030F0702030302020204" pitchFamily="66" charset="0"/>
              </a:rPr>
              <a:t>ème</a:t>
            </a:r>
            <a:r>
              <a:rPr lang="fr-FR" dirty="0" smtClean="0">
                <a:latin typeface="Comic Sans MS" panose="030F0702030302020204" pitchFamily="66" charset="0"/>
              </a:rPr>
              <a:t> secteurs de la Somme ) : </a:t>
            </a:r>
          </a:p>
          <a:p>
            <a:pPr lvl="1"/>
            <a:r>
              <a:rPr lang="fr-FR" dirty="0" smtClean="0">
                <a:latin typeface="Comic Sans MS" panose="030F0702030302020204" pitchFamily="66" charset="0"/>
              </a:rPr>
              <a:t> 2 services d’hospitalisations temps plein, </a:t>
            </a:r>
          </a:p>
          <a:p>
            <a:pPr lvl="1"/>
            <a:r>
              <a:rPr lang="fr-FR" dirty="0" smtClean="0">
                <a:latin typeface="Comic Sans MS" panose="030F0702030302020204" pitchFamily="66" charset="0"/>
              </a:rPr>
              <a:t>2 CMP,</a:t>
            </a:r>
          </a:p>
          <a:p>
            <a:pPr lvl="1"/>
            <a:r>
              <a:rPr lang="fr-FR" dirty="0" smtClean="0">
                <a:latin typeface="Comic Sans MS" panose="030F0702030302020204" pitchFamily="66" charset="0"/>
              </a:rPr>
              <a:t>1 HDJ intersectoriel,</a:t>
            </a:r>
          </a:p>
          <a:p>
            <a:pPr lvl="1"/>
            <a:r>
              <a:rPr lang="fr-FR" dirty="0" smtClean="0">
                <a:latin typeface="Comic Sans MS" panose="030F0702030302020204" pitchFamily="66" charset="0"/>
              </a:rPr>
              <a:t>1 EMPP intersectoriel</a:t>
            </a:r>
          </a:p>
          <a:p>
            <a:pPr lvl="1"/>
            <a:r>
              <a:rPr lang="fr-FR" dirty="0" smtClean="0">
                <a:latin typeface="Comic Sans MS" panose="030F0702030302020204" pitchFamily="66" charset="0"/>
              </a:rPr>
              <a:t>Pédopsychiatrie : HDJ, CATTP, AFT, CMP, Espace Santé Adolescent.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7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20023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L’équipe…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2 ETP d’I.D.E. 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10 % ETP de psychiatre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10 % ETP de cadre de santé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En cours de recrutement 50% ETP d’un poste de neuropsychologue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50" y="3859674"/>
            <a:ext cx="4788694" cy="29983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75" y="3859674"/>
            <a:ext cx="5314568" cy="29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5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Activités actuellement proposées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435100"/>
            <a:ext cx="8915400" cy="50038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Activités orientées réhabilitation psychosociales :</a:t>
            </a:r>
          </a:p>
          <a:p>
            <a:pPr lvl="1"/>
            <a:r>
              <a:rPr lang="fr-FR" dirty="0" smtClean="0">
                <a:latin typeface="Comic Sans MS" panose="030F0702030302020204" pitchFamily="66" charset="0"/>
              </a:rPr>
              <a:t>Jeu de compétence,</a:t>
            </a:r>
          </a:p>
          <a:p>
            <a:pPr lvl="1"/>
            <a:r>
              <a:rPr lang="fr-FR" dirty="0" err="1" smtClean="0">
                <a:latin typeface="Comic Sans MS" panose="030F0702030302020204" pitchFamily="66" charset="0"/>
              </a:rPr>
              <a:t>Mickaël’s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game</a:t>
            </a:r>
            <a:r>
              <a:rPr lang="fr-FR" dirty="0" smtClean="0">
                <a:latin typeface="Comic Sans MS" panose="030F0702030302020204" pitchFamily="66" charset="0"/>
              </a:rPr>
              <a:t>,</a:t>
            </a:r>
          </a:p>
          <a:p>
            <a:pPr lvl="1"/>
            <a:r>
              <a:rPr lang="fr-FR" dirty="0" smtClean="0">
                <a:latin typeface="Comic Sans MS" panose="030F0702030302020204" pitchFamily="66" charset="0"/>
              </a:rPr>
              <a:t>E.T.P. maladie et traitement,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Activités orientées remédiations cognitives :</a:t>
            </a:r>
          </a:p>
          <a:p>
            <a:pPr lvl="1"/>
            <a:r>
              <a:rPr lang="fr-FR" dirty="0">
                <a:latin typeface="Comic Sans MS" panose="030F0702030302020204" pitchFamily="66" charset="0"/>
              </a:rPr>
              <a:t>M.C.T.</a:t>
            </a:r>
          </a:p>
          <a:p>
            <a:pPr lvl="1"/>
            <a:r>
              <a:rPr lang="fr-FR" dirty="0">
                <a:latin typeface="Comic Sans MS" panose="030F0702030302020204" pitchFamily="66" charset="0"/>
              </a:rPr>
              <a:t>C.R.T.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Activités d’intégration :</a:t>
            </a:r>
          </a:p>
          <a:p>
            <a:pPr lvl="1"/>
            <a:r>
              <a:rPr lang="fr-FR" dirty="0" smtClean="0">
                <a:latin typeface="Comic Sans MS" panose="030F0702030302020204" pitchFamily="66" charset="0"/>
              </a:rPr>
              <a:t>Marche d’orientation,</a:t>
            </a:r>
          </a:p>
          <a:p>
            <a:pPr lvl="1"/>
            <a:r>
              <a:rPr lang="fr-FR" dirty="0" smtClean="0">
                <a:latin typeface="Comic Sans MS" panose="030F0702030302020204" pitchFamily="66" charset="0"/>
              </a:rPr>
              <a:t>Ecriture,</a:t>
            </a:r>
          </a:p>
          <a:p>
            <a:pPr lvl="1"/>
            <a:r>
              <a:rPr lang="fr-FR" dirty="0" smtClean="0">
                <a:latin typeface="Comic Sans MS" panose="030F0702030302020204" pitchFamily="66" charset="0"/>
              </a:rPr>
              <a:t>Remédiation par les jeux,</a:t>
            </a:r>
          </a:p>
          <a:p>
            <a:pPr lvl="1"/>
            <a:r>
              <a:rPr lang="fr-FR" dirty="0" smtClean="0">
                <a:latin typeface="Comic Sans MS" panose="030F0702030302020204" pitchFamily="66" charset="0"/>
              </a:rPr>
              <a:t>Jeu de rôle,</a:t>
            </a:r>
          </a:p>
          <a:p>
            <a:pPr lvl="1"/>
            <a:r>
              <a:rPr lang="fr-FR" dirty="0" smtClean="0">
                <a:latin typeface="Comic Sans MS" panose="030F0702030302020204" pitchFamily="66" charset="0"/>
              </a:rPr>
              <a:t>Atelier récréatif et sociétal.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17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En chiffres, ….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26 à 28 patients accueillis chaque semaine,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En 8 à 10 groupes différents,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File active en 2021 : 38 patients de 21 à 40 ans,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En 2021 : 1251 activités de groupes.</a:t>
            </a:r>
            <a:endParaRPr lang="fr-F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22649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207</Words>
  <Application>Microsoft Office PowerPoint</Application>
  <PresentationFormat>Grand écran</PresentationFormat>
  <Paragraphs>35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Comic Sans MS</vt:lpstr>
      <vt:lpstr>Wingdings 3</vt:lpstr>
      <vt:lpstr>Brin</vt:lpstr>
      <vt:lpstr>C.A.T.T.P. du C.H. d’Abbeville</vt:lpstr>
      <vt:lpstr>Contexte</vt:lpstr>
      <vt:lpstr>L’équipe…</vt:lpstr>
      <vt:lpstr>Activités actuellement proposées</vt:lpstr>
      <vt:lpstr>En chiffres, ….</vt:lpstr>
    </vt:vector>
  </TitlesOfParts>
  <Company>CH-Abbeville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C.A.T.T.P. du C.H. d’Abbeville</dc:title>
  <dc:creator>trouart.lucie</dc:creator>
  <cp:lastModifiedBy>trouart.lucie</cp:lastModifiedBy>
  <cp:revision>7</cp:revision>
  <dcterms:created xsi:type="dcterms:W3CDTF">2022-12-02T15:28:14Z</dcterms:created>
  <dcterms:modified xsi:type="dcterms:W3CDTF">2022-12-05T15:47:34Z</dcterms:modified>
</cp:coreProperties>
</file>