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7"/>
  </p:notesMasterIdLst>
  <p:sldIdLst>
    <p:sldId id="285" r:id="rId2"/>
    <p:sldId id="586" r:id="rId3"/>
    <p:sldId id="334" r:id="rId4"/>
    <p:sldId id="335" r:id="rId5"/>
    <p:sldId id="336" r:id="rId6"/>
    <p:sldId id="338" r:id="rId7"/>
    <p:sldId id="337" r:id="rId8"/>
    <p:sldId id="339" r:id="rId9"/>
    <p:sldId id="340" r:id="rId10"/>
    <p:sldId id="330" r:id="rId11"/>
    <p:sldId id="329" r:id="rId12"/>
    <p:sldId id="341" r:id="rId13"/>
    <p:sldId id="342" r:id="rId14"/>
    <p:sldId id="316" r:id="rId15"/>
    <p:sldId id="294" r:id="rId16"/>
  </p:sldIdLst>
  <p:sldSz cx="9144000" cy="6858000" type="screen4x3"/>
  <p:notesSz cx="6884988" cy="100187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5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15" autoAdjust="0"/>
    <p:restoredTop sz="94414" autoAdjust="0"/>
  </p:normalViewPr>
  <p:slideViewPr>
    <p:cSldViewPr>
      <p:cViewPr varScale="1">
        <p:scale>
          <a:sx n="87" d="100"/>
          <a:sy n="87" d="100"/>
        </p:scale>
        <p:origin x="1184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922" y="48"/>
      </p:cViewPr>
      <p:guideLst>
        <p:guide orient="horz" pos="3155"/>
        <p:guide pos="216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>
            <a:extLst>
              <a:ext uri="{FF2B5EF4-FFF2-40B4-BE49-F238E27FC236}">
                <a16:creationId xmlns:a16="http://schemas.microsoft.com/office/drawing/2014/main" id="{BE7A1854-9442-0416-A353-C2F4CA4E863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7763" name="Rectangle 3">
            <a:extLst>
              <a:ext uri="{FF2B5EF4-FFF2-40B4-BE49-F238E27FC236}">
                <a16:creationId xmlns:a16="http://schemas.microsoft.com/office/drawing/2014/main" id="{62E2E40B-E705-3E4E-9258-CAAC9BC9508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D5136D2-F07B-4E46-8345-FF7A4B0C7FC5}" type="datetimeFigureOut">
              <a:rPr lang="fr-FR"/>
              <a:pPr>
                <a:defRPr/>
              </a:pPr>
              <a:t>31/01/2024</a:t>
            </a:fld>
            <a:endParaRPr lang="fr-FR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0462CFC9-9A0B-D45C-DE60-88A1CF77D13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9800" y="762000"/>
            <a:ext cx="4978400" cy="3733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7765" name="Rectangle 5">
            <a:extLst>
              <a:ext uri="{FF2B5EF4-FFF2-40B4-BE49-F238E27FC236}">
                <a16:creationId xmlns:a16="http://schemas.microsoft.com/office/drawing/2014/main" id="{85A7554C-3E1D-C6AD-5B28-51556781DF1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24400"/>
            <a:ext cx="5029200" cy="457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117766" name="Rectangle 6">
            <a:extLst>
              <a:ext uri="{FF2B5EF4-FFF2-40B4-BE49-F238E27FC236}">
                <a16:creationId xmlns:a16="http://schemas.microsoft.com/office/drawing/2014/main" id="{041957BC-82E0-9503-9CA6-8139C5E907A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250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7767" name="Rectangle 7">
            <a:extLst>
              <a:ext uri="{FF2B5EF4-FFF2-40B4-BE49-F238E27FC236}">
                <a16:creationId xmlns:a16="http://schemas.microsoft.com/office/drawing/2014/main" id="{E4CEB3E9-43EC-9220-23FB-E76B609531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5250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2804F6D-6807-D747-9310-3EE4F551458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BDB332C-C4A9-0FB0-76D7-5CED0009D8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CC41B1C-6FBF-1EFE-59A7-C2B47136B4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CEB0B8-830F-4D07-B93C-E3AA9E46FC07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80821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7F077E-E328-6922-7421-99BDCF56E9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026B00C-1E1E-5ED0-78A5-E42E9044D2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0FA1422-8C45-FE22-2889-6E9F7B7347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76336-D52C-0B4D-9173-CD174A2A048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2879614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2E14661-A123-C61B-2DA1-4FA58757A3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8069855-38E9-A350-E184-2EC017E9FE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7B6AC00-7596-B47B-C907-EB36EA1136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4E382F-8793-2C45-9C54-05DE31201AE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54167802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78600" y="228600"/>
            <a:ext cx="2057400" cy="5829300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19800" cy="582930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728946C-D165-DED7-1A5D-BF2967C8D5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0D711D-6642-DB2B-6A10-1B6A5B2037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5DDA8B1-8B41-6446-55A2-FD31CCB648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B42AC-B03C-7641-87D9-B3F3ADA4EF9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0027418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9A931F-4214-8AF3-71F1-B625B79DEA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B41752C-3430-9DE6-FE75-D2E77EA391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C81AF74-DA87-B79D-4FA6-3745F3EE16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1FF18-E562-2442-A7C9-956969139E1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0424403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46F63F9-461B-EBEC-FECC-8B61AFFB15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797BDFD-5D16-8BC0-DB6C-B24686A166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2AD2AE8-AA82-06FA-CFFC-6D1D5A8A8A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C11F5-5095-B648-8486-F3E97AA0459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76550928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885950"/>
            <a:ext cx="4013200" cy="417195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22800" y="1885950"/>
            <a:ext cx="4013200" cy="417195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07F2938-54D2-6F70-3DEA-C8887C4B28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6C4541-EE41-A355-9B82-128A9C1D37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707F8E-CA52-32B5-DC3A-44139AFAB2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53E67-0103-C24B-80E8-ECF62AAE1A8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30838052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9CF0F4C-470A-264B-7A2A-E858295F34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2F70182-0C53-B57A-68BB-4982F82754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E28ADE6-2002-CCC3-F8B6-C99DAE241F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8148A3-3D49-0442-8F7B-4725622F7B2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26557103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FFD82D9-5A43-8B80-787D-C968DCECEB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BF1E9FA-3EFD-2B60-F111-B345BA83EF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FF95689-7A92-29B7-B636-1D0D2C89BD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66289-6CC6-AA45-8A57-61422440450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6853504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8330EC8-B656-EA11-53C9-60A23E95AE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0F1DD81-7F61-3A0B-47E4-B708DD571F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792A00C-D78A-476C-0BAC-D6138623D9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BB24C-832F-4843-A39A-255DC4BE1A8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85104597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2C167E-CBAA-036D-D1FE-6FE1A35242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70BF4A4-1739-E680-656A-1994FE0EA3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FD609AA-12A7-C849-930E-5DE9B1A6C7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01933-E7FD-734B-BE52-BFF74DC9649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16340333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E71A1D8-232C-F564-E114-DB5B6F7DA9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057F03-B477-80DD-F972-FEE4479189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15B3A8A-4C00-2A57-2707-F928692B64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7E6E2-E96F-A147-B297-6BD980D37D4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42373310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2192584-6EEB-82AC-86CF-42966D7316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 du masque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754DEEE-8259-F126-15EA-2D347E2A06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85950"/>
            <a:ext cx="8178800" cy="417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D9E3FE74-849A-079A-2361-183A1ED38BA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b="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96DB6A8B-0AAF-FBCD-E044-03555E6DE48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b="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9AA4DAE2-C573-640C-5B23-E2490935DB7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b="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ACFD715-D30E-E441-A7D3-44BA0F9474A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slow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anose="020B0A040201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anose="020B0A040201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anose="020B0A040201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anose="020B0A040201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anose="020B0A040201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anose="020B0A040201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anose="020B0A040201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anose="020B0A040201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z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y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x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>
            <a:extLst>
              <a:ext uri="{FF2B5EF4-FFF2-40B4-BE49-F238E27FC236}">
                <a16:creationId xmlns:a16="http://schemas.microsoft.com/office/drawing/2014/main" id="{1E377172-B641-7095-3912-E58935273E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1238250"/>
            <a:ext cx="563880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kumimoji="0" lang="fr-FR" altLang="fr-FR" sz="7200">
                <a:solidFill>
                  <a:srgbClr val="0000CC"/>
                </a:solidFill>
                <a:latin typeface="Arial Black" panose="020B0604020202020204" pitchFamily="34" charset="0"/>
              </a:rPr>
              <a:t>Unafam</a:t>
            </a:r>
          </a:p>
        </p:txBody>
      </p:sp>
      <p:sp>
        <p:nvSpPr>
          <p:cNvPr id="74756" name="Text Box 4">
            <a:extLst>
              <a:ext uri="{FF2B5EF4-FFF2-40B4-BE49-F238E27FC236}">
                <a16:creationId xmlns:a16="http://schemas.microsoft.com/office/drawing/2014/main" id="{BF26412B-33F4-E78C-AC40-924E8438E0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238" y="3068638"/>
            <a:ext cx="8229600" cy="1754187"/>
          </a:xfrm>
          <a:prstGeom prst="rect">
            <a:avLst/>
          </a:pr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>
              <a:spcBef>
                <a:spcPct val="50000"/>
              </a:spcBef>
              <a:buClrTx/>
              <a:buFontTx/>
              <a:buNone/>
            </a:pPr>
            <a:r>
              <a:rPr kumimoji="0" lang="fr-FR" altLang="fr-FR" sz="3600">
                <a:solidFill>
                  <a:schemeClr val="bg1"/>
                </a:solidFill>
                <a:latin typeface="Arial Black" panose="020B0604020202020204" pitchFamily="34" charset="0"/>
              </a:rPr>
              <a:t>Union nationale de familles et amis de personnes malades et/ou handicapées psychiques</a:t>
            </a:r>
            <a:endParaRPr kumimoji="0" lang="fr-FR" altLang="fr-FR" sz="3600" b="0">
              <a:solidFill>
                <a:schemeClr val="bg1"/>
              </a:solidFill>
              <a:latin typeface="Arial Black" panose="020B0604020202020204" pitchFamily="34" charset="0"/>
            </a:endParaRPr>
          </a:p>
        </p:txBody>
      </p:sp>
      <p:grpSp>
        <p:nvGrpSpPr>
          <p:cNvPr id="3076" name="Group 6767">
            <a:extLst>
              <a:ext uri="{FF2B5EF4-FFF2-40B4-BE49-F238E27FC236}">
                <a16:creationId xmlns:a16="http://schemas.microsoft.com/office/drawing/2014/main" id="{BE4685AC-610B-97F8-98B4-C4896AA48CC7}"/>
              </a:ext>
            </a:extLst>
          </p:cNvPr>
          <p:cNvGrpSpPr>
            <a:grpSpLocks/>
          </p:cNvGrpSpPr>
          <p:nvPr/>
        </p:nvGrpSpPr>
        <p:grpSpPr bwMode="auto">
          <a:xfrm>
            <a:off x="179388" y="287338"/>
            <a:ext cx="1181100" cy="923925"/>
            <a:chOff x="62762" y="16802"/>
            <a:chExt cx="2594165" cy="1629791"/>
          </a:xfrm>
        </p:grpSpPr>
        <p:sp>
          <p:nvSpPr>
            <p:cNvPr id="8" name="Shape 8087">
              <a:extLst>
                <a:ext uri="{FF2B5EF4-FFF2-40B4-BE49-F238E27FC236}">
                  <a16:creationId xmlns:a16="http://schemas.microsoft.com/office/drawing/2014/main" id="{2FAE6BED-7F33-75BA-3C8F-A346CB62EBE0}"/>
                </a:ext>
              </a:extLst>
            </p:cNvPr>
            <p:cNvSpPr/>
            <p:nvPr/>
          </p:nvSpPr>
          <p:spPr>
            <a:xfrm>
              <a:off x="62762" y="16802"/>
              <a:ext cx="2594165" cy="1629791"/>
            </a:xfrm>
            <a:custGeom>
              <a:avLst/>
              <a:gdLst/>
              <a:ahLst/>
              <a:cxnLst/>
              <a:rect l="0" t="0" r="0" b="0"/>
              <a:pathLst>
                <a:path w="2594165" h="1629791">
                  <a:moveTo>
                    <a:pt x="0" y="0"/>
                  </a:moveTo>
                  <a:lnTo>
                    <a:pt x="2594165" y="0"/>
                  </a:lnTo>
                  <a:lnTo>
                    <a:pt x="2594165" y="1629791"/>
                  </a:lnTo>
                  <a:lnTo>
                    <a:pt x="0" y="1629791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77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>
                <a:defRPr/>
              </a:pPr>
              <a:endParaRPr lang="fr-FR" dirty="0"/>
            </a:p>
          </p:txBody>
        </p:sp>
        <p:sp>
          <p:nvSpPr>
            <p:cNvPr id="9" name="Shape 191">
              <a:extLst>
                <a:ext uri="{FF2B5EF4-FFF2-40B4-BE49-F238E27FC236}">
                  <a16:creationId xmlns:a16="http://schemas.microsoft.com/office/drawing/2014/main" id="{97C33642-8AAA-05CD-A91B-3CE5567D9295}"/>
                </a:ext>
              </a:extLst>
            </p:cNvPr>
            <p:cNvSpPr/>
            <p:nvPr/>
          </p:nvSpPr>
          <p:spPr>
            <a:xfrm>
              <a:off x="983272" y="960512"/>
              <a:ext cx="118551" cy="140016"/>
            </a:xfrm>
            <a:custGeom>
              <a:avLst/>
              <a:gdLst/>
              <a:ahLst/>
              <a:cxnLst/>
              <a:rect l="0" t="0" r="0" b="0"/>
              <a:pathLst>
                <a:path w="119412" h="141227">
                  <a:moveTo>
                    <a:pt x="119412" y="0"/>
                  </a:moveTo>
                  <a:lnTo>
                    <a:pt x="119412" y="43444"/>
                  </a:lnTo>
                  <a:lnTo>
                    <a:pt x="89924" y="49414"/>
                  </a:lnTo>
                  <a:cubicBezTo>
                    <a:pt x="62629" y="60982"/>
                    <a:pt x="43434" y="88049"/>
                    <a:pt x="43434" y="119510"/>
                  </a:cubicBezTo>
                  <a:cubicBezTo>
                    <a:pt x="43434" y="131499"/>
                    <a:pt x="33718" y="141227"/>
                    <a:pt x="21717" y="141227"/>
                  </a:cubicBezTo>
                  <a:cubicBezTo>
                    <a:pt x="9715" y="141227"/>
                    <a:pt x="0" y="131499"/>
                    <a:pt x="0" y="119510"/>
                  </a:cubicBezTo>
                  <a:cubicBezTo>
                    <a:pt x="0" y="61847"/>
                    <a:pt x="41043" y="13587"/>
                    <a:pt x="95452" y="2423"/>
                  </a:cubicBezTo>
                  <a:lnTo>
                    <a:pt x="1194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>
                <a:defRPr/>
              </a:pPr>
              <a:endParaRPr lang="fr-FR" dirty="0"/>
            </a:p>
          </p:txBody>
        </p:sp>
        <p:sp>
          <p:nvSpPr>
            <p:cNvPr id="10" name="Shape 192">
              <a:extLst>
                <a:ext uri="{FF2B5EF4-FFF2-40B4-BE49-F238E27FC236}">
                  <a16:creationId xmlns:a16="http://schemas.microsoft.com/office/drawing/2014/main" id="{34BF4DCF-3734-6492-6936-5B64706DAB50}"/>
                </a:ext>
              </a:extLst>
            </p:cNvPr>
            <p:cNvSpPr/>
            <p:nvPr/>
          </p:nvSpPr>
          <p:spPr>
            <a:xfrm>
              <a:off x="390519" y="960512"/>
              <a:ext cx="711303" cy="414449"/>
            </a:xfrm>
            <a:custGeom>
              <a:avLst/>
              <a:gdLst/>
              <a:ahLst/>
              <a:cxnLst/>
              <a:rect l="0" t="0" r="0" b="0"/>
              <a:pathLst>
                <a:path w="711671" h="414617">
                  <a:moveTo>
                    <a:pt x="415628" y="0"/>
                  </a:moveTo>
                  <a:cubicBezTo>
                    <a:pt x="481528" y="0"/>
                    <a:pt x="535148" y="53619"/>
                    <a:pt x="535148" y="119519"/>
                  </a:cubicBezTo>
                  <a:lnTo>
                    <a:pt x="535148" y="342595"/>
                  </a:lnTo>
                  <a:cubicBezTo>
                    <a:pt x="535148" y="358356"/>
                    <a:pt x="547962" y="371170"/>
                    <a:pt x="563723" y="371170"/>
                  </a:cubicBezTo>
                  <a:cubicBezTo>
                    <a:pt x="579357" y="371170"/>
                    <a:pt x="592095" y="358572"/>
                    <a:pt x="592298" y="342976"/>
                  </a:cubicBezTo>
                  <a:cubicBezTo>
                    <a:pt x="592285" y="342849"/>
                    <a:pt x="592260" y="342735"/>
                    <a:pt x="592260" y="342595"/>
                  </a:cubicBezTo>
                  <a:lnTo>
                    <a:pt x="592260" y="295008"/>
                  </a:lnTo>
                  <a:lnTo>
                    <a:pt x="592260" y="261379"/>
                  </a:lnTo>
                  <a:cubicBezTo>
                    <a:pt x="592260" y="260731"/>
                    <a:pt x="592386" y="260134"/>
                    <a:pt x="592450" y="259499"/>
                  </a:cubicBezTo>
                  <a:cubicBezTo>
                    <a:pt x="592386" y="258876"/>
                    <a:pt x="592260" y="258267"/>
                    <a:pt x="592260" y="257619"/>
                  </a:cubicBezTo>
                  <a:cubicBezTo>
                    <a:pt x="592260" y="199956"/>
                    <a:pt x="633302" y="151697"/>
                    <a:pt x="687711" y="140533"/>
                  </a:cubicBezTo>
                  <a:lnTo>
                    <a:pt x="711671" y="138109"/>
                  </a:lnTo>
                  <a:lnTo>
                    <a:pt x="711671" y="181553"/>
                  </a:lnTo>
                  <a:lnTo>
                    <a:pt x="682183" y="187523"/>
                  </a:lnTo>
                  <a:cubicBezTo>
                    <a:pt x="654889" y="199091"/>
                    <a:pt x="635693" y="226158"/>
                    <a:pt x="635693" y="257619"/>
                  </a:cubicBezTo>
                  <a:cubicBezTo>
                    <a:pt x="635693" y="258267"/>
                    <a:pt x="635567" y="258876"/>
                    <a:pt x="635503" y="259499"/>
                  </a:cubicBezTo>
                  <a:cubicBezTo>
                    <a:pt x="635567" y="260134"/>
                    <a:pt x="635693" y="260731"/>
                    <a:pt x="635693" y="261379"/>
                  </a:cubicBezTo>
                  <a:lnTo>
                    <a:pt x="635693" y="295008"/>
                  </a:lnTo>
                  <a:cubicBezTo>
                    <a:pt x="635693" y="326460"/>
                    <a:pt x="654889" y="353518"/>
                    <a:pt x="682183" y="365081"/>
                  </a:cubicBezTo>
                  <a:lnTo>
                    <a:pt x="711671" y="371049"/>
                  </a:lnTo>
                  <a:lnTo>
                    <a:pt x="711671" y="414493"/>
                  </a:lnTo>
                  <a:lnTo>
                    <a:pt x="687312" y="411983"/>
                  </a:lnTo>
                  <a:cubicBezTo>
                    <a:pt x="663625" y="407030"/>
                    <a:pt x="642491" y="395033"/>
                    <a:pt x="626194" y="378308"/>
                  </a:cubicBezTo>
                  <a:cubicBezTo>
                    <a:pt x="613761" y="399961"/>
                    <a:pt x="590443" y="414617"/>
                    <a:pt x="563723" y="414617"/>
                  </a:cubicBezTo>
                  <a:cubicBezTo>
                    <a:pt x="524010" y="414617"/>
                    <a:pt x="491701" y="382308"/>
                    <a:pt x="491701" y="342595"/>
                  </a:cubicBezTo>
                  <a:lnTo>
                    <a:pt x="491701" y="119519"/>
                  </a:lnTo>
                  <a:cubicBezTo>
                    <a:pt x="491701" y="77571"/>
                    <a:pt x="457576" y="43434"/>
                    <a:pt x="415628" y="43434"/>
                  </a:cubicBezTo>
                  <a:cubicBezTo>
                    <a:pt x="373693" y="43434"/>
                    <a:pt x="339568" y="77571"/>
                    <a:pt x="339568" y="119519"/>
                  </a:cubicBezTo>
                  <a:lnTo>
                    <a:pt x="339568" y="291020"/>
                  </a:lnTo>
                  <a:lnTo>
                    <a:pt x="339568" y="312903"/>
                  </a:lnTo>
                  <a:lnTo>
                    <a:pt x="339568" y="392531"/>
                  </a:lnTo>
                  <a:cubicBezTo>
                    <a:pt x="339568" y="404520"/>
                    <a:pt x="329840" y="414248"/>
                    <a:pt x="317851" y="414248"/>
                  </a:cubicBezTo>
                  <a:cubicBezTo>
                    <a:pt x="305862" y="414248"/>
                    <a:pt x="296134" y="404520"/>
                    <a:pt x="296134" y="392531"/>
                  </a:cubicBezTo>
                  <a:lnTo>
                    <a:pt x="296134" y="312903"/>
                  </a:lnTo>
                  <a:lnTo>
                    <a:pt x="296134" y="291020"/>
                  </a:lnTo>
                  <a:lnTo>
                    <a:pt x="296134" y="119519"/>
                  </a:lnTo>
                  <a:lnTo>
                    <a:pt x="296134" y="72237"/>
                  </a:lnTo>
                  <a:cubicBezTo>
                    <a:pt x="296134" y="72161"/>
                    <a:pt x="296108" y="72098"/>
                    <a:pt x="296108" y="72034"/>
                  </a:cubicBezTo>
                  <a:cubicBezTo>
                    <a:pt x="296108" y="56274"/>
                    <a:pt x="283294" y="43447"/>
                    <a:pt x="267533" y="43447"/>
                  </a:cubicBezTo>
                  <a:cubicBezTo>
                    <a:pt x="252369" y="43447"/>
                    <a:pt x="239974" y="55308"/>
                    <a:pt x="239034" y="70218"/>
                  </a:cubicBezTo>
                  <a:lnTo>
                    <a:pt x="239034" y="295008"/>
                  </a:lnTo>
                  <a:cubicBezTo>
                    <a:pt x="239034" y="360896"/>
                    <a:pt x="185415" y="414503"/>
                    <a:pt x="119528" y="414503"/>
                  </a:cubicBezTo>
                  <a:cubicBezTo>
                    <a:pt x="61854" y="414503"/>
                    <a:pt x="13592" y="373460"/>
                    <a:pt x="2428" y="319060"/>
                  </a:cubicBezTo>
                  <a:lnTo>
                    <a:pt x="0" y="295058"/>
                  </a:lnTo>
                  <a:lnTo>
                    <a:pt x="0" y="21718"/>
                  </a:lnTo>
                  <a:lnTo>
                    <a:pt x="6359" y="6371"/>
                  </a:lnTo>
                  <a:cubicBezTo>
                    <a:pt x="10292" y="2441"/>
                    <a:pt x="15724" y="12"/>
                    <a:pt x="21725" y="12"/>
                  </a:cubicBezTo>
                  <a:cubicBezTo>
                    <a:pt x="33713" y="12"/>
                    <a:pt x="43442" y="9728"/>
                    <a:pt x="43442" y="21730"/>
                  </a:cubicBezTo>
                  <a:lnTo>
                    <a:pt x="43442" y="295008"/>
                  </a:lnTo>
                  <a:cubicBezTo>
                    <a:pt x="43442" y="336943"/>
                    <a:pt x="77567" y="371068"/>
                    <a:pt x="119528" y="371068"/>
                  </a:cubicBezTo>
                  <a:cubicBezTo>
                    <a:pt x="161463" y="371068"/>
                    <a:pt x="195588" y="336943"/>
                    <a:pt x="195588" y="295008"/>
                  </a:cubicBezTo>
                  <a:lnTo>
                    <a:pt x="195588" y="72949"/>
                  </a:lnTo>
                  <a:cubicBezTo>
                    <a:pt x="195575" y="72631"/>
                    <a:pt x="195499" y="72339"/>
                    <a:pt x="195499" y="72034"/>
                  </a:cubicBezTo>
                  <a:cubicBezTo>
                    <a:pt x="195499" y="71425"/>
                    <a:pt x="195575" y="70828"/>
                    <a:pt x="195588" y="70218"/>
                  </a:cubicBezTo>
                  <a:lnTo>
                    <a:pt x="195588" y="66840"/>
                  </a:lnTo>
                  <a:cubicBezTo>
                    <a:pt x="195588" y="64922"/>
                    <a:pt x="195918" y="63106"/>
                    <a:pt x="196388" y="61328"/>
                  </a:cubicBezTo>
                  <a:cubicBezTo>
                    <a:pt x="201582" y="26695"/>
                    <a:pt x="231465" y="12"/>
                    <a:pt x="267533" y="12"/>
                  </a:cubicBezTo>
                  <a:cubicBezTo>
                    <a:pt x="294229" y="12"/>
                    <a:pt x="317533" y="14656"/>
                    <a:pt x="329979" y="36296"/>
                  </a:cubicBezTo>
                  <a:cubicBezTo>
                    <a:pt x="351709" y="13944"/>
                    <a:pt x="382062" y="0"/>
                    <a:pt x="41562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>
                <a:defRPr/>
              </a:pPr>
              <a:endParaRPr lang="fr-FR" dirty="0"/>
            </a:p>
          </p:txBody>
        </p:sp>
        <p:sp>
          <p:nvSpPr>
            <p:cNvPr id="11" name="Shape 193">
              <a:extLst>
                <a:ext uri="{FF2B5EF4-FFF2-40B4-BE49-F238E27FC236}">
                  <a16:creationId xmlns:a16="http://schemas.microsoft.com/office/drawing/2014/main" id="{0FED00FB-4BB7-6D70-91C9-9F4ABD9A2101}"/>
                </a:ext>
              </a:extLst>
            </p:cNvPr>
            <p:cNvSpPr/>
            <p:nvPr/>
          </p:nvSpPr>
          <p:spPr>
            <a:xfrm>
              <a:off x="1474907" y="1097729"/>
              <a:ext cx="118551" cy="277232"/>
            </a:xfrm>
            <a:custGeom>
              <a:avLst/>
              <a:gdLst/>
              <a:ahLst/>
              <a:cxnLst/>
              <a:rect l="0" t="0" r="0" b="0"/>
              <a:pathLst>
                <a:path w="119412" h="276384">
                  <a:moveTo>
                    <a:pt x="119412" y="0"/>
                  </a:moveTo>
                  <a:lnTo>
                    <a:pt x="119412" y="43443"/>
                  </a:lnTo>
                  <a:lnTo>
                    <a:pt x="89924" y="49414"/>
                  </a:lnTo>
                  <a:cubicBezTo>
                    <a:pt x="62629" y="60981"/>
                    <a:pt x="43434" y="88049"/>
                    <a:pt x="43434" y="119510"/>
                  </a:cubicBezTo>
                  <a:cubicBezTo>
                    <a:pt x="43434" y="120158"/>
                    <a:pt x="43307" y="120767"/>
                    <a:pt x="43243" y="121389"/>
                  </a:cubicBezTo>
                  <a:cubicBezTo>
                    <a:pt x="43307" y="122025"/>
                    <a:pt x="43434" y="122622"/>
                    <a:pt x="43434" y="123269"/>
                  </a:cubicBezTo>
                  <a:lnTo>
                    <a:pt x="43434" y="156899"/>
                  </a:lnTo>
                  <a:cubicBezTo>
                    <a:pt x="43434" y="188350"/>
                    <a:pt x="62629" y="215409"/>
                    <a:pt x="89924" y="226972"/>
                  </a:cubicBezTo>
                  <a:lnTo>
                    <a:pt x="119412" y="232940"/>
                  </a:lnTo>
                  <a:lnTo>
                    <a:pt x="119412" y="276384"/>
                  </a:lnTo>
                  <a:lnTo>
                    <a:pt x="95452" y="273961"/>
                  </a:lnTo>
                  <a:cubicBezTo>
                    <a:pt x="41043" y="262799"/>
                    <a:pt x="0" y="214550"/>
                    <a:pt x="0" y="156899"/>
                  </a:cubicBezTo>
                  <a:lnTo>
                    <a:pt x="0" y="123269"/>
                  </a:lnTo>
                  <a:cubicBezTo>
                    <a:pt x="0" y="122622"/>
                    <a:pt x="127" y="122025"/>
                    <a:pt x="191" y="121389"/>
                  </a:cubicBezTo>
                  <a:cubicBezTo>
                    <a:pt x="127" y="120767"/>
                    <a:pt x="0" y="120158"/>
                    <a:pt x="0" y="119510"/>
                  </a:cubicBezTo>
                  <a:cubicBezTo>
                    <a:pt x="0" y="61847"/>
                    <a:pt x="41043" y="13587"/>
                    <a:pt x="95452" y="2423"/>
                  </a:cubicBezTo>
                  <a:lnTo>
                    <a:pt x="1194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>
                <a:defRPr/>
              </a:pPr>
              <a:endParaRPr lang="fr-FR" dirty="0"/>
            </a:p>
          </p:txBody>
        </p:sp>
        <p:sp>
          <p:nvSpPr>
            <p:cNvPr id="12" name="Shape 194">
              <a:extLst>
                <a:ext uri="{FF2B5EF4-FFF2-40B4-BE49-F238E27FC236}">
                  <a16:creationId xmlns:a16="http://schemas.microsoft.com/office/drawing/2014/main" id="{0FBFFA34-92B2-AE88-BBA8-DEADAC6E3874}"/>
                </a:ext>
              </a:extLst>
            </p:cNvPr>
            <p:cNvSpPr/>
            <p:nvPr/>
          </p:nvSpPr>
          <p:spPr>
            <a:xfrm>
              <a:off x="1101823" y="960512"/>
              <a:ext cx="491635" cy="414449"/>
            </a:xfrm>
            <a:custGeom>
              <a:avLst/>
              <a:gdLst/>
              <a:ahLst/>
              <a:cxnLst/>
              <a:rect l="0" t="0" r="0" b="0"/>
              <a:pathLst>
                <a:path w="491782" h="414604">
                  <a:moveTo>
                    <a:pt x="95" y="0"/>
                  </a:moveTo>
                  <a:cubicBezTo>
                    <a:pt x="65538" y="0"/>
                    <a:pt x="118828" y="52858"/>
                    <a:pt x="119577" y="118123"/>
                  </a:cubicBezTo>
                  <a:cubicBezTo>
                    <a:pt x="119577" y="118237"/>
                    <a:pt x="119615" y="118351"/>
                    <a:pt x="119615" y="118478"/>
                  </a:cubicBezTo>
                  <a:lnTo>
                    <a:pt x="119615" y="119520"/>
                  </a:lnTo>
                  <a:lnTo>
                    <a:pt x="119615" y="294996"/>
                  </a:lnTo>
                  <a:lnTo>
                    <a:pt x="119615" y="342583"/>
                  </a:lnTo>
                  <a:cubicBezTo>
                    <a:pt x="119615" y="358343"/>
                    <a:pt x="132442" y="371158"/>
                    <a:pt x="148203" y="371158"/>
                  </a:cubicBezTo>
                  <a:cubicBezTo>
                    <a:pt x="163963" y="371158"/>
                    <a:pt x="176778" y="358343"/>
                    <a:pt x="176778" y="342583"/>
                  </a:cubicBezTo>
                  <a:lnTo>
                    <a:pt x="176778" y="119520"/>
                  </a:lnTo>
                  <a:cubicBezTo>
                    <a:pt x="176778" y="53620"/>
                    <a:pt x="230397" y="0"/>
                    <a:pt x="296285" y="0"/>
                  </a:cubicBezTo>
                  <a:cubicBezTo>
                    <a:pt x="336683" y="0"/>
                    <a:pt x="372447" y="20168"/>
                    <a:pt x="394087" y="50940"/>
                  </a:cubicBezTo>
                  <a:cubicBezTo>
                    <a:pt x="410318" y="27861"/>
                    <a:pt x="434485" y="10747"/>
                    <a:pt x="462598" y="3632"/>
                  </a:cubicBezTo>
                  <a:lnTo>
                    <a:pt x="491782" y="12"/>
                  </a:lnTo>
                  <a:lnTo>
                    <a:pt x="491782" y="43454"/>
                  </a:lnTo>
                  <a:lnTo>
                    <a:pt x="462294" y="49424"/>
                  </a:lnTo>
                  <a:cubicBezTo>
                    <a:pt x="434999" y="60991"/>
                    <a:pt x="415804" y="88059"/>
                    <a:pt x="415804" y="119520"/>
                  </a:cubicBezTo>
                  <a:cubicBezTo>
                    <a:pt x="415804" y="131509"/>
                    <a:pt x="406076" y="141237"/>
                    <a:pt x="394087" y="141237"/>
                  </a:cubicBezTo>
                  <a:cubicBezTo>
                    <a:pt x="382098" y="141237"/>
                    <a:pt x="372370" y="131509"/>
                    <a:pt x="372370" y="119520"/>
                  </a:cubicBezTo>
                  <a:cubicBezTo>
                    <a:pt x="372370" y="77572"/>
                    <a:pt x="338233" y="43434"/>
                    <a:pt x="296285" y="43434"/>
                  </a:cubicBezTo>
                  <a:cubicBezTo>
                    <a:pt x="254336" y="43434"/>
                    <a:pt x="220225" y="77572"/>
                    <a:pt x="220225" y="119520"/>
                  </a:cubicBezTo>
                  <a:lnTo>
                    <a:pt x="220225" y="176873"/>
                  </a:lnTo>
                  <a:lnTo>
                    <a:pt x="337420" y="176873"/>
                  </a:lnTo>
                  <a:cubicBezTo>
                    <a:pt x="349421" y="176873"/>
                    <a:pt x="359137" y="186601"/>
                    <a:pt x="359137" y="198590"/>
                  </a:cubicBezTo>
                  <a:cubicBezTo>
                    <a:pt x="359137" y="210591"/>
                    <a:pt x="349421" y="220307"/>
                    <a:pt x="337420" y="220307"/>
                  </a:cubicBezTo>
                  <a:lnTo>
                    <a:pt x="220225" y="220307"/>
                  </a:lnTo>
                  <a:lnTo>
                    <a:pt x="220225" y="345745"/>
                  </a:lnTo>
                  <a:cubicBezTo>
                    <a:pt x="220225" y="346837"/>
                    <a:pt x="220059" y="347878"/>
                    <a:pt x="219894" y="348933"/>
                  </a:cubicBezTo>
                  <a:cubicBezTo>
                    <a:pt x="216668" y="385674"/>
                    <a:pt x="185782" y="414604"/>
                    <a:pt x="148203" y="414604"/>
                  </a:cubicBezTo>
                  <a:cubicBezTo>
                    <a:pt x="121469" y="414604"/>
                    <a:pt x="98139" y="399936"/>
                    <a:pt x="85706" y="378257"/>
                  </a:cubicBezTo>
                  <a:cubicBezTo>
                    <a:pt x="63989" y="400584"/>
                    <a:pt x="33636" y="414490"/>
                    <a:pt x="95" y="414490"/>
                  </a:cubicBezTo>
                  <a:lnTo>
                    <a:pt x="0" y="414481"/>
                  </a:lnTo>
                  <a:lnTo>
                    <a:pt x="0" y="371037"/>
                  </a:lnTo>
                  <a:lnTo>
                    <a:pt x="95" y="371056"/>
                  </a:lnTo>
                  <a:cubicBezTo>
                    <a:pt x="42043" y="371056"/>
                    <a:pt x="76168" y="336931"/>
                    <a:pt x="76168" y="294996"/>
                  </a:cubicBezTo>
                  <a:lnTo>
                    <a:pt x="76168" y="257607"/>
                  </a:lnTo>
                  <a:cubicBezTo>
                    <a:pt x="76168" y="215659"/>
                    <a:pt x="42043" y="181521"/>
                    <a:pt x="95" y="181521"/>
                  </a:cubicBezTo>
                  <a:lnTo>
                    <a:pt x="0" y="181540"/>
                  </a:lnTo>
                  <a:lnTo>
                    <a:pt x="0" y="138097"/>
                  </a:lnTo>
                  <a:lnTo>
                    <a:pt x="95" y="138087"/>
                  </a:lnTo>
                  <a:cubicBezTo>
                    <a:pt x="28975" y="138087"/>
                    <a:pt x="55493" y="148387"/>
                    <a:pt x="76168" y="165494"/>
                  </a:cubicBezTo>
                  <a:lnTo>
                    <a:pt x="76168" y="119520"/>
                  </a:lnTo>
                  <a:cubicBezTo>
                    <a:pt x="76168" y="77572"/>
                    <a:pt x="42043" y="43434"/>
                    <a:pt x="95" y="43434"/>
                  </a:cubicBezTo>
                  <a:lnTo>
                    <a:pt x="0" y="43454"/>
                  </a:lnTo>
                  <a:lnTo>
                    <a:pt x="0" y="10"/>
                  </a:lnTo>
                  <a:lnTo>
                    <a:pt x="9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>
                <a:defRPr/>
              </a:pPr>
              <a:endParaRPr lang="fr-FR" dirty="0"/>
            </a:p>
          </p:txBody>
        </p:sp>
        <p:sp>
          <p:nvSpPr>
            <p:cNvPr id="13" name="Shape 195">
              <a:extLst>
                <a:ext uri="{FF2B5EF4-FFF2-40B4-BE49-F238E27FC236}">
                  <a16:creationId xmlns:a16="http://schemas.microsoft.com/office/drawing/2014/main" id="{6E3787B5-2BF3-2B23-022D-CC14AC3BD348}"/>
                </a:ext>
              </a:extLst>
            </p:cNvPr>
            <p:cNvSpPr/>
            <p:nvPr/>
          </p:nvSpPr>
          <p:spPr>
            <a:xfrm>
              <a:off x="1593458" y="957712"/>
              <a:ext cx="610188" cy="417248"/>
            </a:xfrm>
            <a:custGeom>
              <a:avLst/>
              <a:gdLst/>
              <a:ahLst/>
              <a:cxnLst/>
              <a:rect l="0" t="0" r="0" b="0"/>
              <a:pathLst>
                <a:path w="611351" h="416649">
                  <a:moveTo>
                    <a:pt x="296310" y="0"/>
                  </a:moveTo>
                  <a:cubicBezTo>
                    <a:pt x="336696" y="0"/>
                    <a:pt x="372447" y="20155"/>
                    <a:pt x="394088" y="50927"/>
                  </a:cubicBezTo>
                  <a:cubicBezTo>
                    <a:pt x="415716" y="20155"/>
                    <a:pt x="451479" y="0"/>
                    <a:pt x="491865" y="0"/>
                  </a:cubicBezTo>
                  <a:cubicBezTo>
                    <a:pt x="549516" y="0"/>
                    <a:pt x="597765" y="41043"/>
                    <a:pt x="608927" y="95443"/>
                  </a:cubicBezTo>
                  <a:lnTo>
                    <a:pt x="611351" y="119418"/>
                  </a:lnTo>
                  <a:lnTo>
                    <a:pt x="611351" y="394951"/>
                  </a:lnTo>
                  <a:lnTo>
                    <a:pt x="604996" y="410291"/>
                  </a:lnTo>
                  <a:cubicBezTo>
                    <a:pt x="601066" y="414220"/>
                    <a:pt x="595636" y="416649"/>
                    <a:pt x="589642" y="416649"/>
                  </a:cubicBezTo>
                  <a:cubicBezTo>
                    <a:pt x="577641" y="416649"/>
                    <a:pt x="567912" y="406934"/>
                    <a:pt x="567912" y="394932"/>
                  </a:cubicBezTo>
                  <a:lnTo>
                    <a:pt x="567912" y="119494"/>
                  </a:lnTo>
                  <a:cubicBezTo>
                    <a:pt x="567912" y="77559"/>
                    <a:pt x="533800" y="43434"/>
                    <a:pt x="491865" y="43434"/>
                  </a:cubicBezTo>
                  <a:cubicBezTo>
                    <a:pt x="449930" y="43434"/>
                    <a:pt x="415804" y="77559"/>
                    <a:pt x="415804" y="119494"/>
                  </a:cubicBezTo>
                  <a:lnTo>
                    <a:pt x="415804" y="323901"/>
                  </a:lnTo>
                  <a:lnTo>
                    <a:pt x="415804" y="393535"/>
                  </a:lnTo>
                  <a:cubicBezTo>
                    <a:pt x="415804" y="405537"/>
                    <a:pt x="406076" y="415252"/>
                    <a:pt x="394088" y="415252"/>
                  </a:cubicBezTo>
                  <a:cubicBezTo>
                    <a:pt x="382086" y="415252"/>
                    <a:pt x="372358" y="405537"/>
                    <a:pt x="372358" y="393535"/>
                  </a:cubicBezTo>
                  <a:lnTo>
                    <a:pt x="372358" y="323901"/>
                  </a:lnTo>
                  <a:lnTo>
                    <a:pt x="372358" y="119494"/>
                  </a:lnTo>
                  <a:cubicBezTo>
                    <a:pt x="372358" y="77559"/>
                    <a:pt x="338246" y="43434"/>
                    <a:pt x="296310" y="43434"/>
                  </a:cubicBezTo>
                  <a:cubicBezTo>
                    <a:pt x="254362" y="43434"/>
                    <a:pt x="220237" y="77559"/>
                    <a:pt x="220237" y="119494"/>
                  </a:cubicBezTo>
                  <a:lnTo>
                    <a:pt x="220237" y="343345"/>
                  </a:lnTo>
                  <a:cubicBezTo>
                    <a:pt x="220237" y="343497"/>
                    <a:pt x="220199" y="343624"/>
                    <a:pt x="220199" y="343751"/>
                  </a:cubicBezTo>
                  <a:cubicBezTo>
                    <a:pt x="219983" y="383274"/>
                    <a:pt x="187776" y="415366"/>
                    <a:pt x="148203" y="415366"/>
                  </a:cubicBezTo>
                  <a:cubicBezTo>
                    <a:pt x="121469" y="415366"/>
                    <a:pt x="98139" y="400698"/>
                    <a:pt x="85719" y="379019"/>
                  </a:cubicBezTo>
                  <a:cubicBezTo>
                    <a:pt x="63976" y="401346"/>
                    <a:pt x="33649" y="415252"/>
                    <a:pt x="95" y="415252"/>
                  </a:cubicBezTo>
                  <a:lnTo>
                    <a:pt x="0" y="415242"/>
                  </a:lnTo>
                  <a:lnTo>
                    <a:pt x="0" y="371799"/>
                  </a:lnTo>
                  <a:lnTo>
                    <a:pt x="95" y="371818"/>
                  </a:lnTo>
                  <a:cubicBezTo>
                    <a:pt x="42044" y="371818"/>
                    <a:pt x="76168" y="337693"/>
                    <a:pt x="76168" y="295758"/>
                  </a:cubicBezTo>
                  <a:lnTo>
                    <a:pt x="76168" y="258369"/>
                  </a:lnTo>
                  <a:cubicBezTo>
                    <a:pt x="76168" y="216421"/>
                    <a:pt x="42044" y="182283"/>
                    <a:pt x="95" y="182283"/>
                  </a:cubicBezTo>
                  <a:lnTo>
                    <a:pt x="0" y="182302"/>
                  </a:lnTo>
                  <a:lnTo>
                    <a:pt x="0" y="138859"/>
                  </a:lnTo>
                  <a:lnTo>
                    <a:pt x="95" y="138849"/>
                  </a:lnTo>
                  <a:cubicBezTo>
                    <a:pt x="28975" y="138849"/>
                    <a:pt x="55493" y="149149"/>
                    <a:pt x="76168" y="166269"/>
                  </a:cubicBezTo>
                  <a:lnTo>
                    <a:pt x="76168" y="120282"/>
                  </a:lnTo>
                  <a:cubicBezTo>
                    <a:pt x="76168" y="78334"/>
                    <a:pt x="42044" y="44196"/>
                    <a:pt x="95" y="44196"/>
                  </a:cubicBezTo>
                  <a:lnTo>
                    <a:pt x="0" y="44216"/>
                  </a:lnTo>
                  <a:lnTo>
                    <a:pt x="0" y="774"/>
                  </a:lnTo>
                  <a:lnTo>
                    <a:pt x="95" y="762"/>
                  </a:lnTo>
                  <a:cubicBezTo>
                    <a:pt x="65526" y="762"/>
                    <a:pt x="118815" y="53620"/>
                    <a:pt x="119577" y="118885"/>
                  </a:cubicBezTo>
                  <a:cubicBezTo>
                    <a:pt x="119577" y="118999"/>
                    <a:pt x="119602" y="119113"/>
                    <a:pt x="119602" y="119240"/>
                  </a:cubicBezTo>
                  <a:lnTo>
                    <a:pt x="119602" y="120282"/>
                  </a:lnTo>
                  <a:lnTo>
                    <a:pt x="119602" y="295758"/>
                  </a:lnTo>
                  <a:lnTo>
                    <a:pt x="119602" y="343345"/>
                  </a:lnTo>
                  <a:cubicBezTo>
                    <a:pt x="119602" y="359105"/>
                    <a:pt x="132430" y="371920"/>
                    <a:pt x="148203" y="371920"/>
                  </a:cubicBezTo>
                  <a:cubicBezTo>
                    <a:pt x="163963" y="371920"/>
                    <a:pt x="176778" y="359105"/>
                    <a:pt x="176778" y="343345"/>
                  </a:cubicBezTo>
                  <a:cubicBezTo>
                    <a:pt x="176778" y="343281"/>
                    <a:pt x="176803" y="343217"/>
                    <a:pt x="176803" y="343154"/>
                  </a:cubicBezTo>
                  <a:lnTo>
                    <a:pt x="176803" y="119494"/>
                  </a:lnTo>
                  <a:cubicBezTo>
                    <a:pt x="176803" y="53607"/>
                    <a:pt x="230410" y="0"/>
                    <a:pt x="29631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>
                <a:defRPr/>
              </a:pPr>
              <a:endParaRPr lang="fr-FR" dirty="0"/>
            </a:p>
          </p:txBody>
        </p:sp>
        <p:sp>
          <p:nvSpPr>
            <p:cNvPr id="14" name="Shape 196">
              <a:extLst>
                <a:ext uri="{FF2B5EF4-FFF2-40B4-BE49-F238E27FC236}">
                  <a16:creationId xmlns:a16="http://schemas.microsoft.com/office/drawing/2014/main" id="{D341083D-1FE8-EDF1-70C2-B9E87833C134}"/>
                </a:ext>
              </a:extLst>
            </p:cNvPr>
            <p:cNvSpPr/>
            <p:nvPr/>
          </p:nvSpPr>
          <p:spPr>
            <a:xfrm>
              <a:off x="997219" y="271631"/>
              <a:ext cx="153418" cy="215626"/>
            </a:xfrm>
            <a:custGeom>
              <a:avLst/>
              <a:gdLst/>
              <a:ahLst/>
              <a:cxnLst/>
              <a:rect l="0" t="0" r="0" b="0"/>
              <a:pathLst>
                <a:path w="153949" h="214681">
                  <a:moveTo>
                    <a:pt x="76974" y="0"/>
                  </a:moveTo>
                  <a:cubicBezTo>
                    <a:pt x="119202" y="0"/>
                    <a:pt x="153467" y="34024"/>
                    <a:pt x="153911" y="76149"/>
                  </a:cubicBezTo>
                  <a:lnTo>
                    <a:pt x="153949" y="76149"/>
                  </a:lnTo>
                  <a:lnTo>
                    <a:pt x="153949" y="76975"/>
                  </a:lnTo>
                  <a:lnTo>
                    <a:pt x="153949" y="137706"/>
                  </a:lnTo>
                  <a:lnTo>
                    <a:pt x="153949" y="138531"/>
                  </a:lnTo>
                  <a:lnTo>
                    <a:pt x="153911" y="138531"/>
                  </a:lnTo>
                  <a:cubicBezTo>
                    <a:pt x="153467" y="180645"/>
                    <a:pt x="119215" y="214681"/>
                    <a:pt x="76974" y="214681"/>
                  </a:cubicBezTo>
                  <a:cubicBezTo>
                    <a:pt x="34747" y="214681"/>
                    <a:pt x="483" y="180645"/>
                    <a:pt x="38" y="138531"/>
                  </a:cubicBezTo>
                  <a:lnTo>
                    <a:pt x="0" y="138531"/>
                  </a:lnTo>
                  <a:lnTo>
                    <a:pt x="0" y="137706"/>
                  </a:lnTo>
                  <a:lnTo>
                    <a:pt x="0" y="76975"/>
                  </a:lnTo>
                  <a:lnTo>
                    <a:pt x="0" y="76149"/>
                  </a:lnTo>
                  <a:lnTo>
                    <a:pt x="38" y="76149"/>
                  </a:lnTo>
                  <a:cubicBezTo>
                    <a:pt x="495" y="34024"/>
                    <a:pt x="34747" y="0"/>
                    <a:pt x="76974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1C2E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>
                <a:defRPr/>
              </a:pPr>
              <a:endParaRPr lang="fr-FR" dirty="0"/>
            </a:p>
          </p:txBody>
        </p:sp>
        <p:sp>
          <p:nvSpPr>
            <p:cNvPr id="15" name="Shape 197">
              <a:extLst>
                <a:ext uri="{FF2B5EF4-FFF2-40B4-BE49-F238E27FC236}">
                  <a16:creationId xmlns:a16="http://schemas.microsoft.com/office/drawing/2014/main" id="{35367DD0-BC6A-C49D-A8D3-FA3083DD4981}"/>
                </a:ext>
              </a:extLst>
            </p:cNvPr>
            <p:cNvSpPr/>
            <p:nvPr/>
          </p:nvSpPr>
          <p:spPr>
            <a:xfrm>
              <a:off x="1220373" y="271631"/>
              <a:ext cx="153418" cy="215626"/>
            </a:xfrm>
            <a:custGeom>
              <a:avLst/>
              <a:gdLst/>
              <a:ahLst/>
              <a:cxnLst/>
              <a:rect l="0" t="0" r="0" b="0"/>
              <a:pathLst>
                <a:path w="153950" h="214681">
                  <a:moveTo>
                    <a:pt x="76962" y="0"/>
                  </a:moveTo>
                  <a:cubicBezTo>
                    <a:pt x="119202" y="0"/>
                    <a:pt x="153454" y="34024"/>
                    <a:pt x="153899" y="76149"/>
                  </a:cubicBezTo>
                  <a:lnTo>
                    <a:pt x="153950" y="76149"/>
                  </a:lnTo>
                  <a:lnTo>
                    <a:pt x="153950" y="76975"/>
                  </a:lnTo>
                  <a:lnTo>
                    <a:pt x="153950" y="137706"/>
                  </a:lnTo>
                  <a:lnTo>
                    <a:pt x="153950" y="138531"/>
                  </a:lnTo>
                  <a:lnTo>
                    <a:pt x="153899" y="138531"/>
                  </a:lnTo>
                  <a:cubicBezTo>
                    <a:pt x="153467" y="180645"/>
                    <a:pt x="119202" y="214681"/>
                    <a:pt x="76962" y="214681"/>
                  </a:cubicBezTo>
                  <a:cubicBezTo>
                    <a:pt x="34735" y="214681"/>
                    <a:pt x="483" y="180645"/>
                    <a:pt x="38" y="138531"/>
                  </a:cubicBezTo>
                  <a:lnTo>
                    <a:pt x="0" y="138531"/>
                  </a:lnTo>
                  <a:lnTo>
                    <a:pt x="0" y="137706"/>
                  </a:lnTo>
                  <a:lnTo>
                    <a:pt x="0" y="76975"/>
                  </a:lnTo>
                  <a:lnTo>
                    <a:pt x="0" y="76149"/>
                  </a:lnTo>
                  <a:lnTo>
                    <a:pt x="38" y="76149"/>
                  </a:lnTo>
                  <a:cubicBezTo>
                    <a:pt x="483" y="34024"/>
                    <a:pt x="34735" y="0"/>
                    <a:pt x="76962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>
                <a:defRPr/>
              </a:pPr>
              <a:endParaRPr lang="fr-FR" dirty="0"/>
            </a:p>
          </p:txBody>
        </p:sp>
        <p:sp>
          <p:nvSpPr>
            <p:cNvPr id="16" name="Shape 198">
              <a:extLst>
                <a:ext uri="{FF2B5EF4-FFF2-40B4-BE49-F238E27FC236}">
                  <a16:creationId xmlns:a16="http://schemas.microsoft.com/office/drawing/2014/main" id="{9E6B0E32-83E3-3C52-DE15-CD60EBD62F76}"/>
                </a:ext>
              </a:extLst>
            </p:cNvPr>
            <p:cNvSpPr/>
            <p:nvPr/>
          </p:nvSpPr>
          <p:spPr>
            <a:xfrm>
              <a:off x="1199453" y="504059"/>
              <a:ext cx="195260" cy="355641"/>
            </a:xfrm>
            <a:custGeom>
              <a:avLst/>
              <a:gdLst/>
              <a:ahLst/>
              <a:cxnLst/>
              <a:rect l="0" t="0" r="0" b="0"/>
              <a:pathLst>
                <a:path w="195783" h="355930">
                  <a:moveTo>
                    <a:pt x="97891" y="0"/>
                  </a:moveTo>
                  <a:cubicBezTo>
                    <a:pt x="151600" y="0"/>
                    <a:pt x="195173" y="43282"/>
                    <a:pt x="195732" y="96850"/>
                  </a:cubicBezTo>
                  <a:lnTo>
                    <a:pt x="195783" y="96850"/>
                  </a:lnTo>
                  <a:lnTo>
                    <a:pt x="195783" y="97892"/>
                  </a:lnTo>
                  <a:lnTo>
                    <a:pt x="195783" y="258039"/>
                  </a:lnTo>
                  <a:lnTo>
                    <a:pt x="195783" y="259080"/>
                  </a:lnTo>
                  <a:lnTo>
                    <a:pt x="195732" y="259080"/>
                  </a:lnTo>
                  <a:cubicBezTo>
                    <a:pt x="195173" y="312649"/>
                    <a:pt x="151600" y="355930"/>
                    <a:pt x="97891" y="355930"/>
                  </a:cubicBezTo>
                  <a:cubicBezTo>
                    <a:pt x="44183" y="355930"/>
                    <a:pt x="609" y="312649"/>
                    <a:pt x="51" y="259080"/>
                  </a:cubicBezTo>
                  <a:lnTo>
                    <a:pt x="0" y="259080"/>
                  </a:lnTo>
                  <a:lnTo>
                    <a:pt x="0" y="258039"/>
                  </a:lnTo>
                  <a:lnTo>
                    <a:pt x="0" y="97892"/>
                  </a:lnTo>
                  <a:lnTo>
                    <a:pt x="0" y="96850"/>
                  </a:lnTo>
                  <a:lnTo>
                    <a:pt x="51" y="96850"/>
                  </a:lnTo>
                  <a:cubicBezTo>
                    <a:pt x="609" y="43282"/>
                    <a:pt x="44183" y="0"/>
                    <a:pt x="97891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>
                <a:defRPr/>
              </a:pPr>
              <a:endParaRPr lang="fr-FR" dirty="0"/>
            </a:p>
          </p:txBody>
        </p:sp>
        <p:sp>
          <p:nvSpPr>
            <p:cNvPr id="17" name="Shape 199">
              <a:extLst>
                <a:ext uri="{FF2B5EF4-FFF2-40B4-BE49-F238E27FC236}">
                  <a16:creationId xmlns:a16="http://schemas.microsoft.com/office/drawing/2014/main" id="{E97D943E-6FC3-D1E8-2364-68ECE3446F11}"/>
                </a:ext>
              </a:extLst>
            </p:cNvPr>
            <p:cNvSpPr/>
            <p:nvPr/>
          </p:nvSpPr>
          <p:spPr>
            <a:xfrm>
              <a:off x="951890" y="504059"/>
              <a:ext cx="275457" cy="355641"/>
            </a:xfrm>
            <a:custGeom>
              <a:avLst/>
              <a:gdLst/>
              <a:ahLst/>
              <a:cxnLst/>
              <a:rect l="0" t="0" r="0" b="0"/>
              <a:pathLst>
                <a:path w="276060" h="356083">
                  <a:moveTo>
                    <a:pt x="97892" y="0"/>
                  </a:moveTo>
                  <a:lnTo>
                    <a:pt x="276060" y="0"/>
                  </a:lnTo>
                  <a:cubicBezTo>
                    <a:pt x="276060" y="0"/>
                    <a:pt x="195783" y="9576"/>
                    <a:pt x="195783" y="114046"/>
                  </a:cubicBezTo>
                  <a:lnTo>
                    <a:pt x="195783" y="257137"/>
                  </a:lnTo>
                  <a:lnTo>
                    <a:pt x="195783" y="258178"/>
                  </a:lnTo>
                  <a:lnTo>
                    <a:pt x="195733" y="258178"/>
                  </a:lnTo>
                  <a:cubicBezTo>
                    <a:pt x="195174" y="311772"/>
                    <a:pt x="151587" y="356083"/>
                    <a:pt x="97892" y="356083"/>
                  </a:cubicBezTo>
                  <a:cubicBezTo>
                    <a:pt x="44183" y="356083"/>
                    <a:pt x="610" y="311772"/>
                    <a:pt x="51" y="258178"/>
                  </a:cubicBezTo>
                  <a:lnTo>
                    <a:pt x="0" y="258178"/>
                  </a:lnTo>
                  <a:lnTo>
                    <a:pt x="0" y="257137"/>
                  </a:lnTo>
                  <a:lnTo>
                    <a:pt x="0" y="98031"/>
                  </a:lnTo>
                  <a:lnTo>
                    <a:pt x="0" y="96990"/>
                  </a:lnTo>
                  <a:lnTo>
                    <a:pt x="51" y="96990"/>
                  </a:lnTo>
                  <a:cubicBezTo>
                    <a:pt x="610" y="43434"/>
                    <a:pt x="44171" y="140"/>
                    <a:pt x="97892" y="140"/>
                  </a:cubicBezTo>
                  <a:lnTo>
                    <a:pt x="978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1C2E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>
                <a:defRPr/>
              </a:pPr>
              <a:endParaRPr lang="fr-FR" dirty="0"/>
            </a:p>
          </p:txBody>
        </p:sp>
        <p:sp>
          <p:nvSpPr>
            <p:cNvPr id="18" name="Shape 200">
              <a:extLst>
                <a:ext uri="{FF2B5EF4-FFF2-40B4-BE49-F238E27FC236}">
                  <a16:creationId xmlns:a16="http://schemas.microsoft.com/office/drawing/2014/main" id="{B8AC25E9-EC08-44EA-70B3-6ADC3AA0B7F9}"/>
                </a:ext>
              </a:extLst>
            </p:cNvPr>
            <p:cNvSpPr/>
            <p:nvPr/>
          </p:nvSpPr>
          <p:spPr>
            <a:xfrm>
              <a:off x="1366818" y="504059"/>
              <a:ext cx="275455" cy="355641"/>
            </a:xfrm>
            <a:custGeom>
              <a:avLst/>
              <a:gdLst/>
              <a:ahLst/>
              <a:cxnLst/>
              <a:rect l="0" t="0" r="0" b="0"/>
              <a:pathLst>
                <a:path w="276479" h="356070">
                  <a:moveTo>
                    <a:pt x="0" y="0"/>
                  </a:moveTo>
                  <a:lnTo>
                    <a:pt x="178181" y="0"/>
                  </a:lnTo>
                  <a:lnTo>
                    <a:pt x="178181" y="152"/>
                  </a:lnTo>
                  <a:cubicBezTo>
                    <a:pt x="178308" y="152"/>
                    <a:pt x="178448" y="140"/>
                    <a:pt x="178575" y="140"/>
                  </a:cubicBezTo>
                  <a:cubicBezTo>
                    <a:pt x="232283" y="140"/>
                    <a:pt x="275869" y="43421"/>
                    <a:pt x="276428" y="96990"/>
                  </a:cubicBezTo>
                  <a:lnTo>
                    <a:pt x="276479" y="96990"/>
                  </a:lnTo>
                  <a:lnTo>
                    <a:pt x="276479" y="98031"/>
                  </a:lnTo>
                  <a:lnTo>
                    <a:pt x="276479" y="257137"/>
                  </a:lnTo>
                  <a:lnTo>
                    <a:pt x="276479" y="258178"/>
                  </a:lnTo>
                  <a:lnTo>
                    <a:pt x="276428" y="258178"/>
                  </a:lnTo>
                  <a:cubicBezTo>
                    <a:pt x="275869" y="311760"/>
                    <a:pt x="232283" y="356070"/>
                    <a:pt x="178575" y="356070"/>
                  </a:cubicBezTo>
                  <a:cubicBezTo>
                    <a:pt x="124866" y="356070"/>
                    <a:pt x="81305" y="311760"/>
                    <a:pt x="80747" y="258178"/>
                  </a:cubicBezTo>
                  <a:lnTo>
                    <a:pt x="80696" y="258178"/>
                  </a:lnTo>
                  <a:lnTo>
                    <a:pt x="80696" y="257137"/>
                  </a:lnTo>
                  <a:lnTo>
                    <a:pt x="80696" y="124930"/>
                  </a:lnTo>
                  <a:cubicBezTo>
                    <a:pt x="80429" y="121577"/>
                    <a:pt x="80276" y="117970"/>
                    <a:pt x="80276" y="114033"/>
                  </a:cubicBezTo>
                  <a:cubicBezTo>
                    <a:pt x="80276" y="9576"/>
                    <a:pt x="0" y="0"/>
                    <a:pt x="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1C2E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>
                <a:defRPr/>
              </a:pPr>
              <a:endParaRPr lang="fr-FR" dirty="0"/>
            </a:p>
          </p:txBody>
        </p:sp>
        <p:sp>
          <p:nvSpPr>
            <p:cNvPr id="19" name="Shape 201">
              <a:extLst>
                <a:ext uri="{FF2B5EF4-FFF2-40B4-BE49-F238E27FC236}">
                  <a16:creationId xmlns:a16="http://schemas.microsoft.com/office/drawing/2014/main" id="{60E02C11-8329-D1BA-A4F6-CEE8B140CEC2}"/>
                </a:ext>
              </a:extLst>
            </p:cNvPr>
            <p:cNvSpPr/>
            <p:nvPr/>
          </p:nvSpPr>
          <p:spPr>
            <a:xfrm>
              <a:off x="1436554" y="271631"/>
              <a:ext cx="153418" cy="215626"/>
            </a:xfrm>
            <a:custGeom>
              <a:avLst/>
              <a:gdLst/>
              <a:ahLst/>
              <a:cxnLst/>
              <a:rect l="0" t="0" r="0" b="0"/>
              <a:pathLst>
                <a:path w="153937" h="214681">
                  <a:moveTo>
                    <a:pt x="76962" y="0"/>
                  </a:moveTo>
                  <a:cubicBezTo>
                    <a:pt x="119202" y="0"/>
                    <a:pt x="153454" y="34024"/>
                    <a:pt x="153899" y="76149"/>
                  </a:cubicBezTo>
                  <a:lnTo>
                    <a:pt x="153937" y="76149"/>
                  </a:lnTo>
                  <a:lnTo>
                    <a:pt x="153937" y="76975"/>
                  </a:lnTo>
                  <a:lnTo>
                    <a:pt x="153937" y="137706"/>
                  </a:lnTo>
                  <a:lnTo>
                    <a:pt x="153937" y="138531"/>
                  </a:lnTo>
                  <a:lnTo>
                    <a:pt x="153899" y="138531"/>
                  </a:lnTo>
                  <a:cubicBezTo>
                    <a:pt x="153454" y="180645"/>
                    <a:pt x="119202" y="214681"/>
                    <a:pt x="76962" y="214681"/>
                  </a:cubicBezTo>
                  <a:cubicBezTo>
                    <a:pt x="34722" y="214681"/>
                    <a:pt x="483" y="180645"/>
                    <a:pt x="38" y="138531"/>
                  </a:cubicBezTo>
                  <a:lnTo>
                    <a:pt x="0" y="138531"/>
                  </a:lnTo>
                  <a:lnTo>
                    <a:pt x="0" y="137706"/>
                  </a:lnTo>
                  <a:lnTo>
                    <a:pt x="0" y="76975"/>
                  </a:lnTo>
                  <a:lnTo>
                    <a:pt x="0" y="76149"/>
                  </a:lnTo>
                  <a:lnTo>
                    <a:pt x="38" y="76149"/>
                  </a:lnTo>
                  <a:cubicBezTo>
                    <a:pt x="483" y="34024"/>
                    <a:pt x="34722" y="0"/>
                    <a:pt x="76962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1C2E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>
                <a:defRPr/>
              </a:pPr>
              <a:endParaRPr lang="fr-FR" dirty="0"/>
            </a:p>
          </p:txBody>
        </p:sp>
      </p:grp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oneTexte 1">
            <a:extLst>
              <a:ext uri="{FF2B5EF4-FFF2-40B4-BE49-F238E27FC236}">
                <a16:creationId xmlns:a16="http://schemas.microsoft.com/office/drawing/2014/main" id="{C3C22768-2923-3C64-E67F-C661B2898B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5500" y="327025"/>
            <a:ext cx="5716588" cy="646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fr-FR" altLang="fr-FR" sz="3600">
                <a:solidFill>
                  <a:srgbClr val="0000CC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La </a:t>
            </a:r>
            <a:r>
              <a:rPr kumimoji="0" lang="fr-FR" altLang="fr-FR" sz="360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</a:t>
            </a:r>
            <a:r>
              <a:rPr kumimoji="0" lang="fr-FR" altLang="fr-FR" sz="3600">
                <a:solidFill>
                  <a:srgbClr val="0000CC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des usagers 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C7280BC6-C35D-07BE-11C3-3B623718E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100" y="1320800"/>
            <a:ext cx="7797800" cy="12001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FontTx/>
              <a:buNone/>
            </a:pPr>
            <a:r>
              <a:rPr kumimoji="0" lang="fr-FR" altLang="fr-FR" sz="2400">
                <a:solidFill>
                  <a:srgbClr val="0000CC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Les établissements de santé ont obligation d’avoir une Commission Des Usagers, dont la mission est de veiller à la qualité de la prise en charge et des soins des patients.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7BEFD4B-6F03-A914-AE28-0826B92AD0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938" y="2595563"/>
            <a:ext cx="7797800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fr-FR" altLang="fr-FR" sz="2400">
                <a:solidFill>
                  <a:srgbClr val="0000CC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Les représentants des usagers sont nommés par l’ARS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F5231ED-DB43-03BE-CE82-511EA08601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3044825"/>
            <a:ext cx="8093075" cy="1784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fr-FR" altLang="fr-FR" sz="2200" b="0">
                <a:solidFill>
                  <a:srgbClr val="0000CC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   La commission est composée de membres « de droit »: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fr-FR" altLang="fr-FR" sz="2200" b="0">
                <a:solidFill>
                  <a:srgbClr val="0000CC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	- le représentant légal de l’établissement ou son représentant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fr-FR" altLang="fr-FR" sz="2200" b="0">
                <a:solidFill>
                  <a:srgbClr val="0000CC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	- deux médiateurs et leurs suppléants (un médecin et un non 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fr-FR" altLang="fr-FR" sz="2200" b="0">
                <a:solidFill>
                  <a:srgbClr val="0000CC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	 médecin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fr-FR" altLang="fr-FR" sz="2200" b="0">
                <a:solidFill>
                  <a:srgbClr val="0000CC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	- deux représentants des usagers et leurs suppléants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DA01DA1E-CA42-2A19-0376-39B12EC5F7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763" y="5027613"/>
            <a:ext cx="7797800" cy="831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fr-FR" altLang="fr-FR" sz="2400">
                <a:solidFill>
                  <a:srgbClr val="0000CC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Les usagers peuvent saisir la commission pour lui exposer leurs plaintes et réclamations ou leurs éloges. </a:t>
            </a:r>
          </a:p>
        </p:txBody>
      </p:sp>
      <p:grpSp>
        <p:nvGrpSpPr>
          <p:cNvPr id="12295" name="Group 6767">
            <a:extLst>
              <a:ext uri="{FF2B5EF4-FFF2-40B4-BE49-F238E27FC236}">
                <a16:creationId xmlns:a16="http://schemas.microsoft.com/office/drawing/2014/main" id="{5B474F8E-4FE9-1DAC-9B83-5D477F35FAB1}"/>
              </a:ext>
            </a:extLst>
          </p:cNvPr>
          <p:cNvGrpSpPr>
            <a:grpSpLocks/>
          </p:cNvGrpSpPr>
          <p:nvPr/>
        </p:nvGrpSpPr>
        <p:grpSpPr bwMode="auto">
          <a:xfrm>
            <a:off x="409575" y="292100"/>
            <a:ext cx="1181100" cy="923925"/>
            <a:chOff x="62762" y="16802"/>
            <a:chExt cx="2594165" cy="1629791"/>
          </a:xfrm>
        </p:grpSpPr>
        <p:sp>
          <p:nvSpPr>
            <p:cNvPr id="9" name="Shape 8087">
              <a:extLst>
                <a:ext uri="{FF2B5EF4-FFF2-40B4-BE49-F238E27FC236}">
                  <a16:creationId xmlns:a16="http://schemas.microsoft.com/office/drawing/2014/main" id="{9D43CA3B-BEAB-0DA6-DF70-624CB634B706}"/>
                </a:ext>
              </a:extLst>
            </p:cNvPr>
            <p:cNvSpPr/>
            <p:nvPr/>
          </p:nvSpPr>
          <p:spPr>
            <a:xfrm>
              <a:off x="62762" y="16802"/>
              <a:ext cx="2594165" cy="1629791"/>
            </a:xfrm>
            <a:custGeom>
              <a:avLst/>
              <a:gdLst/>
              <a:ahLst/>
              <a:cxnLst/>
              <a:rect l="0" t="0" r="0" b="0"/>
              <a:pathLst>
                <a:path w="2594165" h="1629791">
                  <a:moveTo>
                    <a:pt x="0" y="0"/>
                  </a:moveTo>
                  <a:lnTo>
                    <a:pt x="2594165" y="0"/>
                  </a:lnTo>
                  <a:lnTo>
                    <a:pt x="2594165" y="1629791"/>
                  </a:lnTo>
                  <a:lnTo>
                    <a:pt x="0" y="1629791"/>
                  </a:lnTo>
                  <a:lnTo>
                    <a:pt x="0" y="0"/>
                  </a:lnTo>
                </a:path>
              </a:pathLst>
            </a:custGeom>
            <a:solidFill>
              <a:srgbClr val="0077C0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0" name="Shape 191">
              <a:extLst>
                <a:ext uri="{FF2B5EF4-FFF2-40B4-BE49-F238E27FC236}">
                  <a16:creationId xmlns:a16="http://schemas.microsoft.com/office/drawing/2014/main" id="{637E29B8-BEBA-F1F7-2EE6-269DE26FF929}"/>
                </a:ext>
              </a:extLst>
            </p:cNvPr>
            <p:cNvSpPr/>
            <p:nvPr/>
          </p:nvSpPr>
          <p:spPr>
            <a:xfrm>
              <a:off x="983272" y="960513"/>
              <a:ext cx="118551" cy="140016"/>
            </a:xfrm>
            <a:custGeom>
              <a:avLst/>
              <a:gdLst/>
              <a:ahLst/>
              <a:cxnLst/>
              <a:rect l="0" t="0" r="0" b="0"/>
              <a:pathLst>
                <a:path w="119412" h="141227">
                  <a:moveTo>
                    <a:pt x="119412" y="0"/>
                  </a:moveTo>
                  <a:lnTo>
                    <a:pt x="119412" y="43444"/>
                  </a:lnTo>
                  <a:lnTo>
                    <a:pt x="89924" y="49414"/>
                  </a:lnTo>
                  <a:cubicBezTo>
                    <a:pt x="62629" y="60982"/>
                    <a:pt x="43434" y="88049"/>
                    <a:pt x="43434" y="119510"/>
                  </a:cubicBezTo>
                  <a:cubicBezTo>
                    <a:pt x="43434" y="131499"/>
                    <a:pt x="33718" y="141227"/>
                    <a:pt x="21717" y="141227"/>
                  </a:cubicBezTo>
                  <a:cubicBezTo>
                    <a:pt x="9715" y="141227"/>
                    <a:pt x="0" y="131499"/>
                    <a:pt x="0" y="119510"/>
                  </a:cubicBezTo>
                  <a:cubicBezTo>
                    <a:pt x="0" y="61847"/>
                    <a:pt x="41043" y="13587"/>
                    <a:pt x="95452" y="2423"/>
                  </a:cubicBezTo>
                  <a:lnTo>
                    <a:pt x="119412" y="0"/>
                  </a:ln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1" name="Shape 192">
              <a:extLst>
                <a:ext uri="{FF2B5EF4-FFF2-40B4-BE49-F238E27FC236}">
                  <a16:creationId xmlns:a16="http://schemas.microsoft.com/office/drawing/2014/main" id="{B2398500-5948-6F84-6F96-CF8884B5F453}"/>
                </a:ext>
              </a:extLst>
            </p:cNvPr>
            <p:cNvSpPr/>
            <p:nvPr/>
          </p:nvSpPr>
          <p:spPr>
            <a:xfrm>
              <a:off x="390519" y="960513"/>
              <a:ext cx="711303" cy="414449"/>
            </a:xfrm>
            <a:custGeom>
              <a:avLst/>
              <a:gdLst/>
              <a:ahLst/>
              <a:cxnLst/>
              <a:rect l="0" t="0" r="0" b="0"/>
              <a:pathLst>
                <a:path w="711671" h="414617">
                  <a:moveTo>
                    <a:pt x="415628" y="0"/>
                  </a:moveTo>
                  <a:cubicBezTo>
                    <a:pt x="481528" y="0"/>
                    <a:pt x="535148" y="53619"/>
                    <a:pt x="535148" y="119519"/>
                  </a:cubicBezTo>
                  <a:lnTo>
                    <a:pt x="535148" y="342595"/>
                  </a:lnTo>
                  <a:cubicBezTo>
                    <a:pt x="535148" y="358356"/>
                    <a:pt x="547962" y="371170"/>
                    <a:pt x="563723" y="371170"/>
                  </a:cubicBezTo>
                  <a:cubicBezTo>
                    <a:pt x="579357" y="371170"/>
                    <a:pt x="592095" y="358572"/>
                    <a:pt x="592298" y="342976"/>
                  </a:cubicBezTo>
                  <a:cubicBezTo>
                    <a:pt x="592285" y="342849"/>
                    <a:pt x="592260" y="342735"/>
                    <a:pt x="592260" y="342595"/>
                  </a:cubicBezTo>
                  <a:lnTo>
                    <a:pt x="592260" y="295008"/>
                  </a:lnTo>
                  <a:lnTo>
                    <a:pt x="592260" y="261379"/>
                  </a:lnTo>
                  <a:cubicBezTo>
                    <a:pt x="592260" y="260731"/>
                    <a:pt x="592386" y="260134"/>
                    <a:pt x="592450" y="259499"/>
                  </a:cubicBezTo>
                  <a:cubicBezTo>
                    <a:pt x="592386" y="258876"/>
                    <a:pt x="592260" y="258267"/>
                    <a:pt x="592260" y="257619"/>
                  </a:cubicBezTo>
                  <a:cubicBezTo>
                    <a:pt x="592260" y="199956"/>
                    <a:pt x="633302" y="151697"/>
                    <a:pt x="687711" y="140533"/>
                  </a:cubicBezTo>
                  <a:lnTo>
                    <a:pt x="711671" y="138109"/>
                  </a:lnTo>
                  <a:lnTo>
                    <a:pt x="711671" y="181553"/>
                  </a:lnTo>
                  <a:lnTo>
                    <a:pt x="682183" y="187523"/>
                  </a:lnTo>
                  <a:cubicBezTo>
                    <a:pt x="654889" y="199091"/>
                    <a:pt x="635693" y="226158"/>
                    <a:pt x="635693" y="257619"/>
                  </a:cubicBezTo>
                  <a:cubicBezTo>
                    <a:pt x="635693" y="258267"/>
                    <a:pt x="635567" y="258876"/>
                    <a:pt x="635503" y="259499"/>
                  </a:cubicBezTo>
                  <a:cubicBezTo>
                    <a:pt x="635567" y="260134"/>
                    <a:pt x="635693" y="260731"/>
                    <a:pt x="635693" y="261379"/>
                  </a:cubicBezTo>
                  <a:lnTo>
                    <a:pt x="635693" y="295008"/>
                  </a:lnTo>
                  <a:cubicBezTo>
                    <a:pt x="635693" y="326460"/>
                    <a:pt x="654889" y="353518"/>
                    <a:pt x="682183" y="365081"/>
                  </a:cubicBezTo>
                  <a:lnTo>
                    <a:pt x="711671" y="371049"/>
                  </a:lnTo>
                  <a:lnTo>
                    <a:pt x="711671" y="414493"/>
                  </a:lnTo>
                  <a:lnTo>
                    <a:pt x="687312" y="411983"/>
                  </a:lnTo>
                  <a:cubicBezTo>
                    <a:pt x="663625" y="407030"/>
                    <a:pt x="642491" y="395033"/>
                    <a:pt x="626194" y="378308"/>
                  </a:cubicBezTo>
                  <a:cubicBezTo>
                    <a:pt x="613761" y="399961"/>
                    <a:pt x="590443" y="414617"/>
                    <a:pt x="563723" y="414617"/>
                  </a:cubicBezTo>
                  <a:cubicBezTo>
                    <a:pt x="524010" y="414617"/>
                    <a:pt x="491701" y="382308"/>
                    <a:pt x="491701" y="342595"/>
                  </a:cubicBezTo>
                  <a:lnTo>
                    <a:pt x="491701" y="119519"/>
                  </a:lnTo>
                  <a:cubicBezTo>
                    <a:pt x="491701" y="77571"/>
                    <a:pt x="457576" y="43434"/>
                    <a:pt x="415628" y="43434"/>
                  </a:cubicBezTo>
                  <a:cubicBezTo>
                    <a:pt x="373693" y="43434"/>
                    <a:pt x="339568" y="77571"/>
                    <a:pt x="339568" y="119519"/>
                  </a:cubicBezTo>
                  <a:lnTo>
                    <a:pt x="339568" y="291020"/>
                  </a:lnTo>
                  <a:lnTo>
                    <a:pt x="339568" y="312903"/>
                  </a:lnTo>
                  <a:lnTo>
                    <a:pt x="339568" y="392531"/>
                  </a:lnTo>
                  <a:cubicBezTo>
                    <a:pt x="339568" y="404520"/>
                    <a:pt x="329840" y="414248"/>
                    <a:pt x="317851" y="414248"/>
                  </a:cubicBezTo>
                  <a:cubicBezTo>
                    <a:pt x="305862" y="414248"/>
                    <a:pt x="296134" y="404520"/>
                    <a:pt x="296134" y="392531"/>
                  </a:cubicBezTo>
                  <a:lnTo>
                    <a:pt x="296134" y="312903"/>
                  </a:lnTo>
                  <a:lnTo>
                    <a:pt x="296134" y="291020"/>
                  </a:lnTo>
                  <a:lnTo>
                    <a:pt x="296134" y="119519"/>
                  </a:lnTo>
                  <a:lnTo>
                    <a:pt x="296134" y="72237"/>
                  </a:lnTo>
                  <a:cubicBezTo>
                    <a:pt x="296134" y="72161"/>
                    <a:pt x="296108" y="72098"/>
                    <a:pt x="296108" y="72034"/>
                  </a:cubicBezTo>
                  <a:cubicBezTo>
                    <a:pt x="296108" y="56274"/>
                    <a:pt x="283294" y="43447"/>
                    <a:pt x="267533" y="43447"/>
                  </a:cubicBezTo>
                  <a:cubicBezTo>
                    <a:pt x="252369" y="43447"/>
                    <a:pt x="239974" y="55308"/>
                    <a:pt x="239034" y="70218"/>
                  </a:cubicBezTo>
                  <a:lnTo>
                    <a:pt x="239034" y="295008"/>
                  </a:lnTo>
                  <a:cubicBezTo>
                    <a:pt x="239034" y="360896"/>
                    <a:pt x="185415" y="414503"/>
                    <a:pt x="119528" y="414503"/>
                  </a:cubicBezTo>
                  <a:cubicBezTo>
                    <a:pt x="61854" y="414503"/>
                    <a:pt x="13592" y="373460"/>
                    <a:pt x="2428" y="319060"/>
                  </a:cubicBezTo>
                  <a:lnTo>
                    <a:pt x="0" y="295058"/>
                  </a:lnTo>
                  <a:lnTo>
                    <a:pt x="0" y="21718"/>
                  </a:lnTo>
                  <a:lnTo>
                    <a:pt x="6359" y="6371"/>
                  </a:lnTo>
                  <a:cubicBezTo>
                    <a:pt x="10292" y="2441"/>
                    <a:pt x="15724" y="12"/>
                    <a:pt x="21725" y="12"/>
                  </a:cubicBezTo>
                  <a:cubicBezTo>
                    <a:pt x="33713" y="12"/>
                    <a:pt x="43442" y="9728"/>
                    <a:pt x="43442" y="21730"/>
                  </a:cubicBezTo>
                  <a:lnTo>
                    <a:pt x="43442" y="295008"/>
                  </a:lnTo>
                  <a:cubicBezTo>
                    <a:pt x="43442" y="336943"/>
                    <a:pt x="77567" y="371068"/>
                    <a:pt x="119528" y="371068"/>
                  </a:cubicBezTo>
                  <a:cubicBezTo>
                    <a:pt x="161463" y="371068"/>
                    <a:pt x="195588" y="336943"/>
                    <a:pt x="195588" y="295008"/>
                  </a:cubicBezTo>
                  <a:lnTo>
                    <a:pt x="195588" y="72949"/>
                  </a:lnTo>
                  <a:cubicBezTo>
                    <a:pt x="195575" y="72631"/>
                    <a:pt x="195499" y="72339"/>
                    <a:pt x="195499" y="72034"/>
                  </a:cubicBezTo>
                  <a:cubicBezTo>
                    <a:pt x="195499" y="71425"/>
                    <a:pt x="195575" y="70828"/>
                    <a:pt x="195588" y="70218"/>
                  </a:cubicBezTo>
                  <a:lnTo>
                    <a:pt x="195588" y="66840"/>
                  </a:lnTo>
                  <a:cubicBezTo>
                    <a:pt x="195588" y="64922"/>
                    <a:pt x="195918" y="63106"/>
                    <a:pt x="196388" y="61328"/>
                  </a:cubicBezTo>
                  <a:cubicBezTo>
                    <a:pt x="201582" y="26695"/>
                    <a:pt x="231465" y="12"/>
                    <a:pt x="267533" y="12"/>
                  </a:cubicBezTo>
                  <a:cubicBezTo>
                    <a:pt x="294229" y="12"/>
                    <a:pt x="317533" y="14656"/>
                    <a:pt x="329979" y="36296"/>
                  </a:cubicBezTo>
                  <a:cubicBezTo>
                    <a:pt x="351709" y="13944"/>
                    <a:pt x="382062" y="0"/>
                    <a:pt x="415628" y="0"/>
                  </a:cubicBez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2" name="Shape 193">
              <a:extLst>
                <a:ext uri="{FF2B5EF4-FFF2-40B4-BE49-F238E27FC236}">
                  <a16:creationId xmlns:a16="http://schemas.microsoft.com/office/drawing/2014/main" id="{5EBA98DE-1557-A3E7-40C9-5641B5728596}"/>
                </a:ext>
              </a:extLst>
            </p:cNvPr>
            <p:cNvSpPr/>
            <p:nvPr/>
          </p:nvSpPr>
          <p:spPr>
            <a:xfrm>
              <a:off x="1474909" y="1097729"/>
              <a:ext cx="118551" cy="277233"/>
            </a:xfrm>
            <a:custGeom>
              <a:avLst/>
              <a:gdLst/>
              <a:ahLst/>
              <a:cxnLst/>
              <a:rect l="0" t="0" r="0" b="0"/>
              <a:pathLst>
                <a:path w="119412" h="276384">
                  <a:moveTo>
                    <a:pt x="119412" y="0"/>
                  </a:moveTo>
                  <a:lnTo>
                    <a:pt x="119412" y="43443"/>
                  </a:lnTo>
                  <a:lnTo>
                    <a:pt x="89924" y="49414"/>
                  </a:lnTo>
                  <a:cubicBezTo>
                    <a:pt x="62629" y="60981"/>
                    <a:pt x="43434" y="88049"/>
                    <a:pt x="43434" y="119510"/>
                  </a:cubicBezTo>
                  <a:cubicBezTo>
                    <a:pt x="43434" y="120158"/>
                    <a:pt x="43307" y="120767"/>
                    <a:pt x="43243" y="121389"/>
                  </a:cubicBezTo>
                  <a:cubicBezTo>
                    <a:pt x="43307" y="122025"/>
                    <a:pt x="43434" y="122622"/>
                    <a:pt x="43434" y="123269"/>
                  </a:cubicBezTo>
                  <a:lnTo>
                    <a:pt x="43434" y="156899"/>
                  </a:lnTo>
                  <a:cubicBezTo>
                    <a:pt x="43434" y="188350"/>
                    <a:pt x="62629" y="215409"/>
                    <a:pt x="89924" y="226972"/>
                  </a:cubicBezTo>
                  <a:lnTo>
                    <a:pt x="119412" y="232940"/>
                  </a:lnTo>
                  <a:lnTo>
                    <a:pt x="119412" y="276384"/>
                  </a:lnTo>
                  <a:lnTo>
                    <a:pt x="95452" y="273961"/>
                  </a:lnTo>
                  <a:cubicBezTo>
                    <a:pt x="41043" y="262799"/>
                    <a:pt x="0" y="214550"/>
                    <a:pt x="0" y="156899"/>
                  </a:cubicBezTo>
                  <a:lnTo>
                    <a:pt x="0" y="123269"/>
                  </a:lnTo>
                  <a:cubicBezTo>
                    <a:pt x="0" y="122622"/>
                    <a:pt x="127" y="122025"/>
                    <a:pt x="191" y="121389"/>
                  </a:cubicBezTo>
                  <a:cubicBezTo>
                    <a:pt x="127" y="120767"/>
                    <a:pt x="0" y="120158"/>
                    <a:pt x="0" y="119510"/>
                  </a:cubicBezTo>
                  <a:cubicBezTo>
                    <a:pt x="0" y="61847"/>
                    <a:pt x="41043" y="13587"/>
                    <a:pt x="95452" y="2423"/>
                  </a:cubicBezTo>
                  <a:lnTo>
                    <a:pt x="119412" y="0"/>
                  </a:ln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3" name="Shape 194">
              <a:extLst>
                <a:ext uri="{FF2B5EF4-FFF2-40B4-BE49-F238E27FC236}">
                  <a16:creationId xmlns:a16="http://schemas.microsoft.com/office/drawing/2014/main" id="{CE3A6163-7B17-9F88-F6BB-BBF564393D36}"/>
                </a:ext>
              </a:extLst>
            </p:cNvPr>
            <p:cNvSpPr/>
            <p:nvPr/>
          </p:nvSpPr>
          <p:spPr>
            <a:xfrm>
              <a:off x="1101823" y="960513"/>
              <a:ext cx="491637" cy="414449"/>
            </a:xfrm>
            <a:custGeom>
              <a:avLst/>
              <a:gdLst/>
              <a:ahLst/>
              <a:cxnLst/>
              <a:rect l="0" t="0" r="0" b="0"/>
              <a:pathLst>
                <a:path w="491782" h="414604">
                  <a:moveTo>
                    <a:pt x="95" y="0"/>
                  </a:moveTo>
                  <a:cubicBezTo>
                    <a:pt x="65538" y="0"/>
                    <a:pt x="118828" y="52858"/>
                    <a:pt x="119577" y="118123"/>
                  </a:cubicBezTo>
                  <a:cubicBezTo>
                    <a:pt x="119577" y="118237"/>
                    <a:pt x="119615" y="118351"/>
                    <a:pt x="119615" y="118478"/>
                  </a:cubicBezTo>
                  <a:lnTo>
                    <a:pt x="119615" y="119520"/>
                  </a:lnTo>
                  <a:lnTo>
                    <a:pt x="119615" y="294996"/>
                  </a:lnTo>
                  <a:lnTo>
                    <a:pt x="119615" y="342583"/>
                  </a:lnTo>
                  <a:cubicBezTo>
                    <a:pt x="119615" y="358343"/>
                    <a:pt x="132442" y="371158"/>
                    <a:pt x="148203" y="371158"/>
                  </a:cubicBezTo>
                  <a:cubicBezTo>
                    <a:pt x="163963" y="371158"/>
                    <a:pt x="176778" y="358343"/>
                    <a:pt x="176778" y="342583"/>
                  </a:cubicBezTo>
                  <a:lnTo>
                    <a:pt x="176778" y="119520"/>
                  </a:lnTo>
                  <a:cubicBezTo>
                    <a:pt x="176778" y="53620"/>
                    <a:pt x="230397" y="0"/>
                    <a:pt x="296285" y="0"/>
                  </a:cubicBezTo>
                  <a:cubicBezTo>
                    <a:pt x="336683" y="0"/>
                    <a:pt x="372447" y="20168"/>
                    <a:pt x="394087" y="50940"/>
                  </a:cubicBezTo>
                  <a:cubicBezTo>
                    <a:pt x="410318" y="27861"/>
                    <a:pt x="434485" y="10747"/>
                    <a:pt x="462598" y="3632"/>
                  </a:cubicBezTo>
                  <a:lnTo>
                    <a:pt x="491782" y="12"/>
                  </a:lnTo>
                  <a:lnTo>
                    <a:pt x="491782" y="43454"/>
                  </a:lnTo>
                  <a:lnTo>
                    <a:pt x="462294" y="49424"/>
                  </a:lnTo>
                  <a:cubicBezTo>
                    <a:pt x="434999" y="60991"/>
                    <a:pt x="415804" y="88059"/>
                    <a:pt x="415804" y="119520"/>
                  </a:cubicBezTo>
                  <a:cubicBezTo>
                    <a:pt x="415804" y="131509"/>
                    <a:pt x="406076" y="141237"/>
                    <a:pt x="394087" y="141237"/>
                  </a:cubicBezTo>
                  <a:cubicBezTo>
                    <a:pt x="382098" y="141237"/>
                    <a:pt x="372370" y="131509"/>
                    <a:pt x="372370" y="119520"/>
                  </a:cubicBezTo>
                  <a:cubicBezTo>
                    <a:pt x="372370" y="77572"/>
                    <a:pt x="338233" y="43434"/>
                    <a:pt x="296285" y="43434"/>
                  </a:cubicBezTo>
                  <a:cubicBezTo>
                    <a:pt x="254336" y="43434"/>
                    <a:pt x="220225" y="77572"/>
                    <a:pt x="220225" y="119520"/>
                  </a:cubicBezTo>
                  <a:lnTo>
                    <a:pt x="220225" y="176873"/>
                  </a:lnTo>
                  <a:lnTo>
                    <a:pt x="337420" y="176873"/>
                  </a:lnTo>
                  <a:cubicBezTo>
                    <a:pt x="349421" y="176873"/>
                    <a:pt x="359137" y="186601"/>
                    <a:pt x="359137" y="198590"/>
                  </a:cubicBezTo>
                  <a:cubicBezTo>
                    <a:pt x="359137" y="210591"/>
                    <a:pt x="349421" y="220307"/>
                    <a:pt x="337420" y="220307"/>
                  </a:cubicBezTo>
                  <a:lnTo>
                    <a:pt x="220225" y="220307"/>
                  </a:lnTo>
                  <a:lnTo>
                    <a:pt x="220225" y="345745"/>
                  </a:lnTo>
                  <a:cubicBezTo>
                    <a:pt x="220225" y="346837"/>
                    <a:pt x="220059" y="347878"/>
                    <a:pt x="219894" y="348933"/>
                  </a:cubicBezTo>
                  <a:cubicBezTo>
                    <a:pt x="216668" y="385674"/>
                    <a:pt x="185782" y="414604"/>
                    <a:pt x="148203" y="414604"/>
                  </a:cubicBezTo>
                  <a:cubicBezTo>
                    <a:pt x="121469" y="414604"/>
                    <a:pt x="98139" y="399936"/>
                    <a:pt x="85706" y="378257"/>
                  </a:cubicBezTo>
                  <a:cubicBezTo>
                    <a:pt x="63989" y="400584"/>
                    <a:pt x="33636" y="414490"/>
                    <a:pt x="95" y="414490"/>
                  </a:cubicBezTo>
                  <a:lnTo>
                    <a:pt x="0" y="414481"/>
                  </a:lnTo>
                  <a:lnTo>
                    <a:pt x="0" y="371037"/>
                  </a:lnTo>
                  <a:lnTo>
                    <a:pt x="95" y="371056"/>
                  </a:lnTo>
                  <a:cubicBezTo>
                    <a:pt x="42043" y="371056"/>
                    <a:pt x="76168" y="336931"/>
                    <a:pt x="76168" y="294996"/>
                  </a:cubicBezTo>
                  <a:lnTo>
                    <a:pt x="76168" y="257607"/>
                  </a:lnTo>
                  <a:cubicBezTo>
                    <a:pt x="76168" y="215659"/>
                    <a:pt x="42043" y="181521"/>
                    <a:pt x="95" y="181521"/>
                  </a:cubicBezTo>
                  <a:lnTo>
                    <a:pt x="0" y="181540"/>
                  </a:lnTo>
                  <a:lnTo>
                    <a:pt x="0" y="138097"/>
                  </a:lnTo>
                  <a:lnTo>
                    <a:pt x="95" y="138087"/>
                  </a:lnTo>
                  <a:cubicBezTo>
                    <a:pt x="28975" y="138087"/>
                    <a:pt x="55493" y="148387"/>
                    <a:pt x="76168" y="165494"/>
                  </a:cubicBezTo>
                  <a:lnTo>
                    <a:pt x="76168" y="119520"/>
                  </a:lnTo>
                  <a:cubicBezTo>
                    <a:pt x="76168" y="77572"/>
                    <a:pt x="42043" y="43434"/>
                    <a:pt x="95" y="43434"/>
                  </a:cubicBezTo>
                  <a:lnTo>
                    <a:pt x="0" y="43454"/>
                  </a:lnTo>
                  <a:lnTo>
                    <a:pt x="0" y="10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4" name="Shape 195">
              <a:extLst>
                <a:ext uri="{FF2B5EF4-FFF2-40B4-BE49-F238E27FC236}">
                  <a16:creationId xmlns:a16="http://schemas.microsoft.com/office/drawing/2014/main" id="{7256484D-A6C0-576C-28B3-F4843CA4B58C}"/>
                </a:ext>
              </a:extLst>
            </p:cNvPr>
            <p:cNvSpPr/>
            <p:nvPr/>
          </p:nvSpPr>
          <p:spPr>
            <a:xfrm>
              <a:off x="1593460" y="957712"/>
              <a:ext cx="610186" cy="417250"/>
            </a:xfrm>
            <a:custGeom>
              <a:avLst/>
              <a:gdLst/>
              <a:ahLst/>
              <a:cxnLst/>
              <a:rect l="0" t="0" r="0" b="0"/>
              <a:pathLst>
                <a:path w="611351" h="416649">
                  <a:moveTo>
                    <a:pt x="296310" y="0"/>
                  </a:moveTo>
                  <a:cubicBezTo>
                    <a:pt x="336696" y="0"/>
                    <a:pt x="372447" y="20155"/>
                    <a:pt x="394088" y="50927"/>
                  </a:cubicBezTo>
                  <a:cubicBezTo>
                    <a:pt x="415716" y="20155"/>
                    <a:pt x="451479" y="0"/>
                    <a:pt x="491865" y="0"/>
                  </a:cubicBezTo>
                  <a:cubicBezTo>
                    <a:pt x="549516" y="0"/>
                    <a:pt x="597765" y="41043"/>
                    <a:pt x="608927" y="95443"/>
                  </a:cubicBezTo>
                  <a:lnTo>
                    <a:pt x="611351" y="119418"/>
                  </a:lnTo>
                  <a:lnTo>
                    <a:pt x="611351" y="394951"/>
                  </a:lnTo>
                  <a:lnTo>
                    <a:pt x="604996" y="410291"/>
                  </a:lnTo>
                  <a:cubicBezTo>
                    <a:pt x="601066" y="414220"/>
                    <a:pt x="595636" y="416649"/>
                    <a:pt x="589642" y="416649"/>
                  </a:cubicBezTo>
                  <a:cubicBezTo>
                    <a:pt x="577641" y="416649"/>
                    <a:pt x="567912" y="406934"/>
                    <a:pt x="567912" y="394932"/>
                  </a:cubicBezTo>
                  <a:lnTo>
                    <a:pt x="567912" y="119494"/>
                  </a:lnTo>
                  <a:cubicBezTo>
                    <a:pt x="567912" y="77559"/>
                    <a:pt x="533800" y="43434"/>
                    <a:pt x="491865" y="43434"/>
                  </a:cubicBezTo>
                  <a:cubicBezTo>
                    <a:pt x="449930" y="43434"/>
                    <a:pt x="415804" y="77559"/>
                    <a:pt x="415804" y="119494"/>
                  </a:cubicBezTo>
                  <a:lnTo>
                    <a:pt x="415804" y="323901"/>
                  </a:lnTo>
                  <a:lnTo>
                    <a:pt x="415804" y="393535"/>
                  </a:lnTo>
                  <a:cubicBezTo>
                    <a:pt x="415804" y="405537"/>
                    <a:pt x="406076" y="415252"/>
                    <a:pt x="394088" y="415252"/>
                  </a:cubicBezTo>
                  <a:cubicBezTo>
                    <a:pt x="382086" y="415252"/>
                    <a:pt x="372358" y="405537"/>
                    <a:pt x="372358" y="393535"/>
                  </a:cubicBezTo>
                  <a:lnTo>
                    <a:pt x="372358" y="323901"/>
                  </a:lnTo>
                  <a:lnTo>
                    <a:pt x="372358" y="119494"/>
                  </a:lnTo>
                  <a:cubicBezTo>
                    <a:pt x="372358" y="77559"/>
                    <a:pt x="338246" y="43434"/>
                    <a:pt x="296310" y="43434"/>
                  </a:cubicBezTo>
                  <a:cubicBezTo>
                    <a:pt x="254362" y="43434"/>
                    <a:pt x="220237" y="77559"/>
                    <a:pt x="220237" y="119494"/>
                  </a:cubicBezTo>
                  <a:lnTo>
                    <a:pt x="220237" y="343345"/>
                  </a:lnTo>
                  <a:cubicBezTo>
                    <a:pt x="220237" y="343497"/>
                    <a:pt x="220199" y="343624"/>
                    <a:pt x="220199" y="343751"/>
                  </a:cubicBezTo>
                  <a:cubicBezTo>
                    <a:pt x="219983" y="383274"/>
                    <a:pt x="187776" y="415366"/>
                    <a:pt x="148203" y="415366"/>
                  </a:cubicBezTo>
                  <a:cubicBezTo>
                    <a:pt x="121469" y="415366"/>
                    <a:pt x="98139" y="400698"/>
                    <a:pt x="85719" y="379019"/>
                  </a:cubicBezTo>
                  <a:cubicBezTo>
                    <a:pt x="63976" y="401346"/>
                    <a:pt x="33649" y="415252"/>
                    <a:pt x="95" y="415252"/>
                  </a:cubicBezTo>
                  <a:lnTo>
                    <a:pt x="0" y="415242"/>
                  </a:lnTo>
                  <a:lnTo>
                    <a:pt x="0" y="371799"/>
                  </a:lnTo>
                  <a:lnTo>
                    <a:pt x="95" y="371818"/>
                  </a:lnTo>
                  <a:cubicBezTo>
                    <a:pt x="42044" y="371818"/>
                    <a:pt x="76168" y="337693"/>
                    <a:pt x="76168" y="295758"/>
                  </a:cubicBezTo>
                  <a:lnTo>
                    <a:pt x="76168" y="258369"/>
                  </a:lnTo>
                  <a:cubicBezTo>
                    <a:pt x="76168" y="216421"/>
                    <a:pt x="42044" y="182283"/>
                    <a:pt x="95" y="182283"/>
                  </a:cubicBezTo>
                  <a:lnTo>
                    <a:pt x="0" y="182302"/>
                  </a:lnTo>
                  <a:lnTo>
                    <a:pt x="0" y="138859"/>
                  </a:lnTo>
                  <a:lnTo>
                    <a:pt x="95" y="138849"/>
                  </a:lnTo>
                  <a:cubicBezTo>
                    <a:pt x="28975" y="138849"/>
                    <a:pt x="55493" y="149149"/>
                    <a:pt x="76168" y="166269"/>
                  </a:cubicBezTo>
                  <a:lnTo>
                    <a:pt x="76168" y="120282"/>
                  </a:lnTo>
                  <a:cubicBezTo>
                    <a:pt x="76168" y="78334"/>
                    <a:pt x="42044" y="44196"/>
                    <a:pt x="95" y="44196"/>
                  </a:cubicBezTo>
                  <a:lnTo>
                    <a:pt x="0" y="44216"/>
                  </a:lnTo>
                  <a:lnTo>
                    <a:pt x="0" y="774"/>
                  </a:lnTo>
                  <a:lnTo>
                    <a:pt x="95" y="762"/>
                  </a:lnTo>
                  <a:cubicBezTo>
                    <a:pt x="65526" y="762"/>
                    <a:pt x="118815" y="53620"/>
                    <a:pt x="119577" y="118885"/>
                  </a:cubicBezTo>
                  <a:cubicBezTo>
                    <a:pt x="119577" y="118999"/>
                    <a:pt x="119602" y="119113"/>
                    <a:pt x="119602" y="119240"/>
                  </a:cubicBezTo>
                  <a:lnTo>
                    <a:pt x="119602" y="120282"/>
                  </a:lnTo>
                  <a:lnTo>
                    <a:pt x="119602" y="295758"/>
                  </a:lnTo>
                  <a:lnTo>
                    <a:pt x="119602" y="343345"/>
                  </a:lnTo>
                  <a:cubicBezTo>
                    <a:pt x="119602" y="359105"/>
                    <a:pt x="132430" y="371920"/>
                    <a:pt x="148203" y="371920"/>
                  </a:cubicBezTo>
                  <a:cubicBezTo>
                    <a:pt x="163963" y="371920"/>
                    <a:pt x="176778" y="359105"/>
                    <a:pt x="176778" y="343345"/>
                  </a:cubicBezTo>
                  <a:cubicBezTo>
                    <a:pt x="176778" y="343281"/>
                    <a:pt x="176803" y="343217"/>
                    <a:pt x="176803" y="343154"/>
                  </a:cubicBezTo>
                  <a:lnTo>
                    <a:pt x="176803" y="119494"/>
                  </a:lnTo>
                  <a:cubicBezTo>
                    <a:pt x="176803" y="53607"/>
                    <a:pt x="230410" y="0"/>
                    <a:pt x="296310" y="0"/>
                  </a:cubicBez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5" name="Shape 196">
              <a:extLst>
                <a:ext uri="{FF2B5EF4-FFF2-40B4-BE49-F238E27FC236}">
                  <a16:creationId xmlns:a16="http://schemas.microsoft.com/office/drawing/2014/main" id="{8BF17922-1AC3-A1FC-8E2E-3A96B604C86A}"/>
                </a:ext>
              </a:extLst>
            </p:cNvPr>
            <p:cNvSpPr/>
            <p:nvPr/>
          </p:nvSpPr>
          <p:spPr>
            <a:xfrm>
              <a:off x="997219" y="271633"/>
              <a:ext cx="153418" cy="215624"/>
            </a:xfrm>
            <a:custGeom>
              <a:avLst/>
              <a:gdLst/>
              <a:ahLst/>
              <a:cxnLst/>
              <a:rect l="0" t="0" r="0" b="0"/>
              <a:pathLst>
                <a:path w="153949" h="214681">
                  <a:moveTo>
                    <a:pt x="76974" y="0"/>
                  </a:moveTo>
                  <a:cubicBezTo>
                    <a:pt x="119202" y="0"/>
                    <a:pt x="153467" y="34024"/>
                    <a:pt x="153911" y="76149"/>
                  </a:cubicBezTo>
                  <a:lnTo>
                    <a:pt x="153949" y="76149"/>
                  </a:lnTo>
                  <a:lnTo>
                    <a:pt x="153949" y="76975"/>
                  </a:lnTo>
                  <a:lnTo>
                    <a:pt x="153949" y="137706"/>
                  </a:lnTo>
                  <a:lnTo>
                    <a:pt x="153949" y="138531"/>
                  </a:lnTo>
                  <a:lnTo>
                    <a:pt x="153911" y="138531"/>
                  </a:lnTo>
                  <a:cubicBezTo>
                    <a:pt x="153467" y="180645"/>
                    <a:pt x="119215" y="214681"/>
                    <a:pt x="76974" y="214681"/>
                  </a:cubicBezTo>
                  <a:cubicBezTo>
                    <a:pt x="34747" y="214681"/>
                    <a:pt x="483" y="180645"/>
                    <a:pt x="38" y="138531"/>
                  </a:cubicBezTo>
                  <a:lnTo>
                    <a:pt x="0" y="138531"/>
                  </a:lnTo>
                  <a:lnTo>
                    <a:pt x="0" y="137706"/>
                  </a:lnTo>
                  <a:lnTo>
                    <a:pt x="0" y="76975"/>
                  </a:lnTo>
                  <a:lnTo>
                    <a:pt x="0" y="76149"/>
                  </a:lnTo>
                  <a:lnTo>
                    <a:pt x="38" y="76149"/>
                  </a:lnTo>
                  <a:cubicBezTo>
                    <a:pt x="495" y="34024"/>
                    <a:pt x="34747" y="0"/>
                    <a:pt x="76974" y="0"/>
                  </a:cubicBezTo>
                  <a:close/>
                </a:path>
              </a:pathLst>
            </a:custGeom>
            <a:solidFill>
              <a:srgbClr val="61C2EE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6" name="Shape 197">
              <a:extLst>
                <a:ext uri="{FF2B5EF4-FFF2-40B4-BE49-F238E27FC236}">
                  <a16:creationId xmlns:a16="http://schemas.microsoft.com/office/drawing/2014/main" id="{730F0680-9D48-6EFB-DC8C-67D1416E92DB}"/>
                </a:ext>
              </a:extLst>
            </p:cNvPr>
            <p:cNvSpPr/>
            <p:nvPr/>
          </p:nvSpPr>
          <p:spPr>
            <a:xfrm>
              <a:off x="1220373" y="271633"/>
              <a:ext cx="153418" cy="215624"/>
            </a:xfrm>
            <a:custGeom>
              <a:avLst/>
              <a:gdLst/>
              <a:ahLst/>
              <a:cxnLst/>
              <a:rect l="0" t="0" r="0" b="0"/>
              <a:pathLst>
                <a:path w="153950" h="214681">
                  <a:moveTo>
                    <a:pt x="76962" y="0"/>
                  </a:moveTo>
                  <a:cubicBezTo>
                    <a:pt x="119202" y="0"/>
                    <a:pt x="153454" y="34024"/>
                    <a:pt x="153899" y="76149"/>
                  </a:cubicBezTo>
                  <a:lnTo>
                    <a:pt x="153950" y="76149"/>
                  </a:lnTo>
                  <a:lnTo>
                    <a:pt x="153950" y="76975"/>
                  </a:lnTo>
                  <a:lnTo>
                    <a:pt x="153950" y="137706"/>
                  </a:lnTo>
                  <a:lnTo>
                    <a:pt x="153950" y="138531"/>
                  </a:lnTo>
                  <a:lnTo>
                    <a:pt x="153899" y="138531"/>
                  </a:lnTo>
                  <a:cubicBezTo>
                    <a:pt x="153467" y="180645"/>
                    <a:pt x="119202" y="214681"/>
                    <a:pt x="76962" y="214681"/>
                  </a:cubicBezTo>
                  <a:cubicBezTo>
                    <a:pt x="34735" y="214681"/>
                    <a:pt x="483" y="180645"/>
                    <a:pt x="38" y="138531"/>
                  </a:cubicBezTo>
                  <a:lnTo>
                    <a:pt x="0" y="138531"/>
                  </a:lnTo>
                  <a:lnTo>
                    <a:pt x="0" y="137706"/>
                  </a:lnTo>
                  <a:lnTo>
                    <a:pt x="0" y="76975"/>
                  </a:lnTo>
                  <a:lnTo>
                    <a:pt x="0" y="76149"/>
                  </a:lnTo>
                  <a:lnTo>
                    <a:pt x="38" y="76149"/>
                  </a:lnTo>
                  <a:cubicBezTo>
                    <a:pt x="483" y="34024"/>
                    <a:pt x="34735" y="0"/>
                    <a:pt x="76962" y="0"/>
                  </a:cubicBez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7" name="Shape 198">
              <a:extLst>
                <a:ext uri="{FF2B5EF4-FFF2-40B4-BE49-F238E27FC236}">
                  <a16:creationId xmlns:a16="http://schemas.microsoft.com/office/drawing/2014/main" id="{AC722073-8F7C-367F-3EBF-B89DD4324566}"/>
                </a:ext>
              </a:extLst>
            </p:cNvPr>
            <p:cNvSpPr/>
            <p:nvPr/>
          </p:nvSpPr>
          <p:spPr>
            <a:xfrm>
              <a:off x="1199453" y="504059"/>
              <a:ext cx="195260" cy="355643"/>
            </a:xfrm>
            <a:custGeom>
              <a:avLst/>
              <a:gdLst/>
              <a:ahLst/>
              <a:cxnLst/>
              <a:rect l="0" t="0" r="0" b="0"/>
              <a:pathLst>
                <a:path w="195783" h="355930">
                  <a:moveTo>
                    <a:pt x="97891" y="0"/>
                  </a:moveTo>
                  <a:cubicBezTo>
                    <a:pt x="151600" y="0"/>
                    <a:pt x="195173" y="43282"/>
                    <a:pt x="195732" y="96850"/>
                  </a:cubicBezTo>
                  <a:lnTo>
                    <a:pt x="195783" y="96850"/>
                  </a:lnTo>
                  <a:lnTo>
                    <a:pt x="195783" y="97892"/>
                  </a:lnTo>
                  <a:lnTo>
                    <a:pt x="195783" y="258039"/>
                  </a:lnTo>
                  <a:lnTo>
                    <a:pt x="195783" y="259080"/>
                  </a:lnTo>
                  <a:lnTo>
                    <a:pt x="195732" y="259080"/>
                  </a:lnTo>
                  <a:cubicBezTo>
                    <a:pt x="195173" y="312649"/>
                    <a:pt x="151600" y="355930"/>
                    <a:pt x="97891" y="355930"/>
                  </a:cubicBezTo>
                  <a:cubicBezTo>
                    <a:pt x="44183" y="355930"/>
                    <a:pt x="609" y="312649"/>
                    <a:pt x="51" y="259080"/>
                  </a:cubicBezTo>
                  <a:lnTo>
                    <a:pt x="0" y="259080"/>
                  </a:lnTo>
                  <a:lnTo>
                    <a:pt x="0" y="258039"/>
                  </a:lnTo>
                  <a:lnTo>
                    <a:pt x="0" y="97892"/>
                  </a:lnTo>
                  <a:lnTo>
                    <a:pt x="0" y="96850"/>
                  </a:lnTo>
                  <a:lnTo>
                    <a:pt x="51" y="96850"/>
                  </a:lnTo>
                  <a:cubicBezTo>
                    <a:pt x="609" y="43282"/>
                    <a:pt x="44183" y="0"/>
                    <a:pt x="97891" y="0"/>
                  </a:cubicBez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8" name="Shape 199">
              <a:extLst>
                <a:ext uri="{FF2B5EF4-FFF2-40B4-BE49-F238E27FC236}">
                  <a16:creationId xmlns:a16="http://schemas.microsoft.com/office/drawing/2014/main" id="{5181C90A-EEBF-D906-E4AF-4F4427D62504}"/>
                </a:ext>
              </a:extLst>
            </p:cNvPr>
            <p:cNvSpPr/>
            <p:nvPr/>
          </p:nvSpPr>
          <p:spPr>
            <a:xfrm>
              <a:off x="951892" y="504059"/>
              <a:ext cx="275455" cy="355643"/>
            </a:xfrm>
            <a:custGeom>
              <a:avLst/>
              <a:gdLst/>
              <a:ahLst/>
              <a:cxnLst/>
              <a:rect l="0" t="0" r="0" b="0"/>
              <a:pathLst>
                <a:path w="276060" h="356083">
                  <a:moveTo>
                    <a:pt x="97892" y="0"/>
                  </a:moveTo>
                  <a:lnTo>
                    <a:pt x="276060" y="0"/>
                  </a:lnTo>
                  <a:cubicBezTo>
                    <a:pt x="276060" y="0"/>
                    <a:pt x="195783" y="9576"/>
                    <a:pt x="195783" y="114046"/>
                  </a:cubicBezTo>
                  <a:lnTo>
                    <a:pt x="195783" y="257137"/>
                  </a:lnTo>
                  <a:lnTo>
                    <a:pt x="195783" y="258178"/>
                  </a:lnTo>
                  <a:lnTo>
                    <a:pt x="195733" y="258178"/>
                  </a:lnTo>
                  <a:cubicBezTo>
                    <a:pt x="195174" y="311772"/>
                    <a:pt x="151587" y="356083"/>
                    <a:pt x="97892" y="356083"/>
                  </a:cubicBezTo>
                  <a:cubicBezTo>
                    <a:pt x="44183" y="356083"/>
                    <a:pt x="610" y="311772"/>
                    <a:pt x="51" y="258178"/>
                  </a:cubicBezTo>
                  <a:lnTo>
                    <a:pt x="0" y="258178"/>
                  </a:lnTo>
                  <a:lnTo>
                    <a:pt x="0" y="257137"/>
                  </a:lnTo>
                  <a:lnTo>
                    <a:pt x="0" y="98031"/>
                  </a:lnTo>
                  <a:lnTo>
                    <a:pt x="0" y="96990"/>
                  </a:lnTo>
                  <a:lnTo>
                    <a:pt x="51" y="96990"/>
                  </a:lnTo>
                  <a:cubicBezTo>
                    <a:pt x="610" y="43434"/>
                    <a:pt x="44171" y="140"/>
                    <a:pt x="97892" y="140"/>
                  </a:cubicBezTo>
                  <a:lnTo>
                    <a:pt x="97892" y="0"/>
                  </a:lnTo>
                  <a:close/>
                </a:path>
              </a:pathLst>
            </a:custGeom>
            <a:solidFill>
              <a:srgbClr val="61C2EE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9" name="Shape 200">
              <a:extLst>
                <a:ext uri="{FF2B5EF4-FFF2-40B4-BE49-F238E27FC236}">
                  <a16:creationId xmlns:a16="http://schemas.microsoft.com/office/drawing/2014/main" id="{67B5E583-28DA-F4B7-BDCE-CE7DA7409DB3}"/>
                </a:ext>
              </a:extLst>
            </p:cNvPr>
            <p:cNvSpPr/>
            <p:nvPr/>
          </p:nvSpPr>
          <p:spPr>
            <a:xfrm>
              <a:off x="1366818" y="504059"/>
              <a:ext cx="275457" cy="355643"/>
            </a:xfrm>
            <a:custGeom>
              <a:avLst/>
              <a:gdLst/>
              <a:ahLst/>
              <a:cxnLst/>
              <a:rect l="0" t="0" r="0" b="0"/>
              <a:pathLst>
                <a:path w="276479" h="356070">
                  <a:moveTo>
                    <a:pt x="0" y="0"/>
                  </a:moveTo>
                  <a:lnTo>
                    <a:pt x="178181" y="0"/>
                  </a:lnTo>
                  <a:lnTo>
                    <a:pt x="178181" y="152"/>
                  </a:lnTo>
                  <a:cubicBezTo>
                    <a:pt x="178308" y="152"/>
                    <a:pt x="178448" y="140"/>
                    <a:pt x="178575" y="140"/>
                  </a:cubicBezTo>
                  <a:cubicBezTo>
                    <a:pt x="232283" y="140"/>
                    <a:pt x="275869" y="43421"/>
                    <a:pt x="276428" y="96990"/>
                  </a:cubicBezTo>
                  <a:lnTo>
                    <a:pt x="276479" y="96990"/>
                  </a:lnTo>
                  <a:lnTo>
                    <a:pt x="276479" y="98031"/>
                  </a:lnTo>
                  <a:lnTo>
                    <a:pt x="276479" y="257137"/>
                  </a:lnTo>
                  <a:lnTo>
                    <a:pt x="276479" y="258178"/>
                  </a:lnTo>
                  <a:lnTo>
                    <a:pt x="276428" y="258178"/>
                  </a:lnTo>
                  <a:cubicBezTo>
                    <a:pt x="275869" y="311760"/>
                    <a:pt x="232283" y="356070"/>
                    <a:pt x="178575" y="356070"/>
                  </a:cubicBezTo>
                  <a:cubicBezTo>
                    <a:pt x="124866" y="356070"/>
                    <a:pt x="81305" y="311760"/>
                    <a:pt x="80747" y="258178"/>
                  </a:cubicBezTo>
                  <a:lnTo>
                    <a:pt x="80696" y="258178"/>
                  </a:lnTo>
                  <a:lnTo>
                    <a:pt x="80696" y="257137"/>
                  </a:lnTo>
                  <a:lnTo>
                    <a:pt x="80696" y="124930"/>
                  </a:lnTo>
                  <a:cubicBezTo>
                    <a:pt x="80429" y="121577"/>
                    <a:pt x="80276" y="117970"/>
                    <a:pt x="80276" y="114033"/>
                  </a:cubicBezTo>
                  <a:cubicBezTo>
                    <a:pt x="80276" y="9576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1C2EE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0" name="Shape 201">
              <a:extLst>
                <a:ext uri="{FF2B5EF4-FFF2-40B4-BE49-F238E27FC236}">
                  <a16:creationId xmlns:a16="http://schemas.microsoft.com/office/drawing/2014/main" id="{424F87FE-27BF-D1A6-70B6-AEDF13FA3413}"/>
                </a:ext>
              </a:extLst>
            </p:cNvPr>
            <p:cNvSpPr/>
            <p:nvPr/>
          </p:nvSpPr>
          <p:spPr>
            <a:xfrm>
              <a:off x="1436554" y="271633"/>
              <a:ext cx="153418" cy="215624"/>
            </a:xfrm>
            <a:custGeom>
              <a:avLst/>
              <a:gdLst/>
              <a:ahLst/>
              <a:cxnLst/>
              <a:rect l="0" t="0" r="0" b="0"/>
              <a:pathLst>
                <a:path w="153937" h="214681">
                  <a:moveTo>
                    <a:pt x="76962" y="0"/>
                  </a:moveTo>
                  <a:cubicBezTo>
                    <a:pt x="119202" y="0"/>
                    <a:pt x="153454" y="34024"/>
                    <a:pt x="153899" y="76149"/>
                  </a:cubicBezTo>
                  <a:lnTo>
                    <a:pt x="153937" y="76149"/>
                  </a:lnTo>
                  <a:lnTo>
                    <a:pt x="153937" y="76975"/>
                  </a:lnTo>
                  <a:lnTo>
                    <a:pt x="153937" y="137706"/>
                  </a:lnTo>
                  <a:lnTo>
                    <a:pt x="153937" y="138531"/>
                  </a:lnTo>
                  <a:lnTo>
                    <a:pt x="153899" y="138531"/>
                  </a:lnTo>
                  <a:cubicBezTo>
                    <a:pt x="153454" y="180645"/>
                    <a:pt x="119202" y="214681"/>
                    <a:pt x="76962" y="214681"/>
                  </a:cubicBezTo>
                  <a:cubicBezTo>
                    <a:pt x="34722" y="214681"/>
                    <a:pt x="483" y="180645"/>
                    <a:pt x="38" y="138531"/>
                  </a:cubicBezTo>
                  <a:lnTo>
                    <a:pt x="0" y="138531"/>
                  </a:lnTo>
                  <a:lnTo>
                    <a:pt x="0" y="137706"/>
                  </a:lnTo>
                  <a:lnTo>
                    <a:pt x="0" y="76975"/>
                  </a:lnTo>
                  <a:lnTo>
                    <a:pt x="0" y="76149"/>
                  </a:lnTo>
                  <a:lnTo>
                    <a:pt x="38" y="76149"/>
                  </a:lnTo>
                  <a:cubicBezTo>
                    <a:pt x="483" y="34024"/>
                    <a:pt x="34722" y="0"/>
                    <a:pt x="76962" y="0"/>
                  </a:cubicBezTo>
                  <a:close/>
                </a:path>
              </a:pathLst>
            </a:custGeom>
            <a:solidFill>
              <a:srgbClr val="61C2EE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D96659E9-ADD8-2A20-8332-DFD06D0234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3863" y="231775"/>
            <a:ext cx="7056437" cy="10763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fr-FR" altLang="fr-FR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commission départementale de soins psychiatriques: CDSP 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60B025FF-4C4A-4E0F-C715-1EA33E1739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925" y="2990850"/>
            <a:ext cx="8167688" cy="12001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FontTx/>
              <a:buNone/>
            </a:pPr>
            <a:r>
              <a:rPr kumimoji="0" lang="fr-FR" altLang="fr-FR" sz="2400">
                <a:solidFill>
                  <a:srgbClr val="0000CC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Elle est chargée d’examiner la situation des personnes admises en soins psychiatriques sous contrainte, au regard du respect des libertés individuelles et de la dignité des personnes.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A810E58-A9A6-CFA3-0EE9-79C64AC947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5200650"/>
            <a:ext cx="8167687" cy="8302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FontTx/>
              <a:buNone/>
            </a:pPr>
            <a:r>
              <a:rPr kumimoji="0" lang="fr-FR" altLang="fr-FR" sz="2400">
                <a:solidFill>
                  <a:srgbClr val="0000CC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Elle reçoit les patients qui souhaitent porter des réclamations concernant leur hospitalisation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857FA0D-2FBA-1B24-6B0C-475D54542F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875" y="4322763"/>
            <a:ext cx="8167688" cy="8302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FontTx/>
              <a:buNone/>
            </a:pPr>
            <a:r>
              <a:rPr kumimoji="0" lang="fr-FR" altLang="fr-FR" sz="2400">
                <a:solidFill>
                  <a:srgbClr val="0000CC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Elle  visite donc  les établissements psychiatriques dont les patients sont hospitalisés sous contrainte. 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A9E771EB-7196-29D6-2857-3FA6C2037C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6076950"/>
            <a:ext cx="8167687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fr-FR" altLang="fr-FR" sz="2400">
                <a:solidFill>
                  <a:srgbClr val="0000CC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Elle peut proposer au juge la levée de la mesure de contrainte.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6061A2D-7C19-5640-A5C8-CEB250A3EF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763" y="1441450"/>
            <a:ext cx="8167687" cy="1570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defRPr/>
            </a:pPr>
            <a:r>
              <a:rPr lang="fr-FR" altLang="fr-FR" dirty="0">
                <a:solidFill>
                  <a:srgbClr val="0000CC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Chaque commission est composée de deux psychiatres, un médecin généraliste, un représentant d’une association de parents de malades mentaux et un représentant d’une association de patients.</a:t>
            </a:r>
          </a:p>
        </p:txBody>
      </p:sp>
      <p:grpSp>
        <p:nvGrpSpPr>
          <p:cNvPr id="13320" name="Group 6767">
            <a:extLst>
              <a:ext uri="{FF2B5EF4-FFF2-40B4-BE49-F238E27FC236}">
                <a16:creationId xmlns:a16="http://schemas.microsoft.com/office/drawing/2014/main" id="{95237BA1-6FF1-9970-0D06-57984AC56839}"/>
              </a:ext>
            </a:extLst>
          </p:cNvPr>
          <p:cNvGrpSpPr>
            <a:grpSpLocks/>
          </p:cNvGrpSpPr>
          <p:nvPr/>
        </p:nvGrpSpPr>
        <p:grpSpPr bwMode="auto">
          <a:xfrm>
            <a:off x="409575" y="292100"/>
            <a:ext cx="1181100" cy="923925"/>
            <a:chOff x="62762" y="16802"/>
            <a:chExt cx="2594165" cy="1629791"/>
          </a:xfrm>
        </p:grpSpPr>
        <p:sp>
          <p:nvSpPr>
            <p:cNvPr id="11" name="Shape 8087">
              <a:extLst>
                <a:ext uri="{FF2B5EF4-FFF2-40B4-BE49-F238E27FC236}">
                  <a16:creationId xmlns:a16="http://schemas.microsoft.com/office/drawing/2014/main" id="{DE56946F-267E-6257-F40A-44A225C819A7}"/>
                </a:ext>
              </a:extLst>
            </p:cNvPr>
            <p:cNvSpPr/>
            <p:nvPr/>
          </p:nvSpPr>
          <p:spPr>
            <a:xfrm>
              <a:off x="62762" y="16802"/>
              <a:ext cx="2594165" cy="1629791"/>
            </a:xfrm>
            <a:custGeom>
              <a:avLst/>
              <a:gdLst/>
              <a:ahLst/>
              <a:cxnLst/>
              <a:rect l="0" t="0" r="0" b="0"/>
              <a:pathLst>
                <a:path w="2594165" h="1629791">
                  <a:moveTo>
                    <a:pt x="0" y="0"/>
                  </a:moveTo>
                  <a:lnTo>
                    <a:pt x="2594165" y="0"/>
                  </a:lnTo>
                  <a:lnTo>
                    <a:pt x="2594165" y="1629791"/>
                  </a:lnTo>
                  <a:lnTo>
                    <a:pt x="0" y="1629791"/>
                  </a:lnTo>
                  <a:lnTo>
                    <a:pt x="0" y="0"/>
                  </a:lnTo>
                </a:path>
              </a:pathLst>
            </a:custGeom>
            <a:solidFill>
              <a:srgbClr val="0077C0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2" name="Shape 191">
              <a:extLst>
                <a:ext uri="{FF2B5EF4-FFF2-40B4-BE49-F238E27FC236}">
                  <a16:creationId xmlns:a16="http://schemas.microsoft.com/office/drawing/2014/main" id="{9019C8C1-BEF0-3431-4F90-6F9CD9B9C5B9}"/>
                </a:ext>
              </a:extLst>
            </p:cNvPr>
            <p:cNvSpPr/>
            <p:nvPr/>
          </p:nvSpPr>
          <p:spPr>
            <a:xfrm>
              <a:off x="983272" y="960513"/>
              <a:ext cx="118551" cy="140016"/>
            </a:xfrm>
            <a:custGeom>
              <a:avLst/>
              <a:gdLst/>
              <a:ahLst/>
              <a:cxnLst/>
              <a:rect l="0" t="0" r="0" b="0"/>
              <a:pathLst>
                <a:path w="119412" h="141227">
                  <a:moveTo>
                    <a:pt x="119412" y="0"/>
                  </a:moveTo>
                  <a:lnTo>
                    <a:pt x="119412" y="43444"/>
                  </a:lnTo>
                  <a:lnTo>
                    <a:pt x="89924" y="49414"/>
                  </a:lnTo>
                  <a:cubicBezTo>
                    <a:pt x="62629" y="60982"/>
                    <a:pt x="43434" y="88049"/>
                    <a:pt x="43434" y="119510"/>
                  </a:cubicBezTo>
                  <a:cubicBezTo>
                    <a:pt x="43434" y="131499"/>
                    <a:pt x="33718" y="141227"/>
                    <a:pt x="21717" y="141227"/>
                  </a:cubicBezTo>
                  <a:cubicBezTo>
                    <a:pt x="9715" y="141227"/>
                    <a:pt x="0" y="131499"/>
                    <a:pt x="0" y="119510"/>
                  </a:cubicBezTo>
                  <a:cubicBezTo>
                    <a:pt x="0" y="61847"/>
                    <a:pt x="41043" y="13587"/>
                    <a:pt x="95452" y="2423"/>
                  </a:cubicBezTo>
                  <a:lnTo>
                    <a:pt x="119412" y="0"/>
                  </a:ln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3" name="Shape 192">
              <a:extLst>
                <a:ext uri="{FF2B5EF4-FFF2-40B4-BE49-F238E27FC236}">
                  <a16:creationId xmlns:a16="http://schemas.microsoft.com/office/drawing/2014/main" id="{5256F2C8-676B-0E6A-179F-9C6997AC9B4D}"/>
                </a:ext>
              </a:extLst>
            </p:cNvPr>
            <p:cNvSpPr/>
            <p:nvPr/>
          </p:nvSpPr>
          <p:spPr>
            <a:xfrm>
              <a:off x="390519" y="960513"/>
              <a:ext cx="711303" cy="414449"/>
            </a:xfrm>
            <a:custGeom>
              <a:avLst/>
              <a:gdLst/>
              <a:ahLst/>
              <a:cxnLst/>
              <a:rect l="0" t="0" r="0" b="0"/>
              <a:pathLst>
                <a:path w="711671" h="414617">
                  <a:moveTo>
                    <a:pt x="415628" y="0"/>
                  </a:moveTo>
                  <a:cubicBezTo>
                    <a:pt x="481528" y="0"/>
                    <a:pt x="535148" y="53619"/>
                    <a:pt x="535148" y="119519"/>
                  </a:cubicBezTo>
                  <a:lnTo>
                    <a:pt x="535148" y="342595"/>
                  </a:lnTo>
                  <a:cubicBezTo>
                    <a:pt x="535148" y="358356"/>
                    <a:pt x="547962" y="371170"/>
                    <a:pt x="563723" y="371170"/>
                  </a:cubicBezTo>
                  <a:cubicBezTo>
                    <a:pt x="579357" y="371170"/>
                    <a:pt x="592095" y="358572"/>
                    <a:pt x="592298" y="342976"/>
                  </a:cubicBezTo>
                  <a:cubicBezTo>
                    <a:pt x="592285" y="342849"/>
                    <a:pt x="592260" y="342735"/>
                    <a:pt x="592260" y="342595"/>
                  </a:cubicBezTo>
                  <a:lnTo>
                    <a:pt x="592260" y="295008"/>
                  </a:lnTo>
                  <a:lnTo>
                    <a:pt x="592260" y="261379"/>
                  </a:lnTo>
                  <a:cubicBezTo>
                    <a:pt x="592260" y="260731"/>
                    <a:pt x="592386" y="260134"/>
                    <a:pt x="592450" y="259499"/>
                  </a:cubicBezTo>
                  <a:cubicBezTo>
                    <a:pt x="592386" y="258876"/>
                    <a:pt x="592260" y="258267"/>
                    <a:pt x="592260" y="257619"/>
                  </a:cubicBezTo>
                  <a:cubicBezTo>
                    <a:pt x="592260" y="199956"/>
                    <a:pt x="633302" y="151697"/>
                    <a:pt x="687711" y="140533"/>
                  </a:cubicBezTo>
                  <a:lnTo>
                    <a:pt x="711671" y="138109"/>
                  </a:lnTo>
                  <a:lnTo>
                    <a:pt x="711671" y="181553"/>
                  </a:lnTo>
                  <a:lnTo>
                    <a:pt x="682183" y="187523"/>
                  </a:lnTo>
                  <a:cubicBezTo>
                    <a:pt x="654889" y="199091"/>
                    <a:pt x="635693" y="226158"/>
                    <a:pt x="635693" y="257619"/>
                  </a:cubicBezTo>
                  <a:cubicBezTo>
                    <a:pt x="635693" y="258267"/>
                    <a:pt x="635567" y="258876"/>
                    <a:pt x="635503" y="259499"/>
                  </a:cubicBezTo>
                  <a:cubicBezTo>
                    <a:pt x="635567" y="260134"/>
                    <a:pt x="635693" y="260731"/>
                    <a:pt x="635693" y="261379"/>
                  </a:cubicBezTo>
                  <a:lnTo>
                    <a:pt x="635693" y="295008"/>
                  </a:lnTo>
                  <a:cubicBezTo>
                    <a:pt x="635693" y="326460"/>
                    <a:pt x="654889" y="353518"/>
                    <a:pt x="682183" y="365081"/>
                  </a:cubicBezTo>
                  <a:lnTo>
                    <a:pt x="711671" y="371049"/>
                  </a:lnTo>
                  <a:lnTo>
                    <a:pt x="711671" y="414493"/>
                  </a:lnTo>
                  <a:lnTo>
                    <a:pt x="687312" y="411983"/>
                  </a:lnTo>
                  <a:cubicBezTo>
                    <a:pt x="663625" y="407030"/>
                    <a:pt x="642491" y="395033"/>
                    <a:pt x="626194" y="378308"/>
                  </a:cubicBezTo>
                  <a:cubicBezTo>
                    <a:pt x="613761" y="399961"/>
                    <a:pt x="590443" y="414617"/>
                    <a:pt x="563723" y="414617"/>
                  </a:cubicBezTo>
                  <a:cubicBezTo>
                    <a:pt x="524010" y="414617"/>
                    <a:pt x="491701" y="382308"/>
                    <a:pt x="491701" y="342595"/>
                  </a:cubicBezTo>
                  <a:lnTo>
                    <a:pt x="491701" y="119519"/>
                  </a:lnTo>
                  <a:cubicBezTo>
                    <a:pt x="491701" y="77571"/>
                    <a:pt x="457576" y="43434"/>
                    <a:pt x="415628" y="43434"/>
                  </a:cubicBezTo>
                  <a:cubicBezTo>
                    <a:pt x="373693" y="43434"/>
                    <a:pt x="339568" y="77571"/>
                    <a:pt x="339568" y="119519"/>
                  </a:cubicBezTo>
                  <a:lnTo>
                    <a:pt x="339568" y="291020"/>
                  </a:lnTo>
                  <a:lnTo>
                    <a:pt x="339568" y="312903"/>
                  </a:lnTo>
                  <a:lnTo>
                    <a:pt x="339568" y="392531"/>
                  </a:lnTo>
                  <a:cubicBezTo>
                    <a:pt x="339568" y="404520"/>
                    <a:pt x="329840" y="414248"/>
                    <a:pt x="317851" y="414248"/>
                  </a:cubicBezTo>
                  <a:cubicBezTo>
                    <a:pt x="305862" y="414248"/>
                    <a:pt x="296134" y="404520"/>
                    <a:pt x="296134" y="392531"/>
                  </a:cubicBezTo>
                  <a:lnTo>
                    <a:pt x="296134" y="312903"/>
                  </a:lnTo>
                  <a:lnTo>
                    <a:pt x="296134" y="291020"/>
                  </a:lnTo>
                  <a:lnTo>
                    <a:pt x="296134" y="119519"/>
                  </a:lnTo>
                  <a:lnTo>
                    <a:pt x="296134" y="72237"/>
                  </a:lnTo>
                  <a:cubicBezTo>
                    <a:pt x="296134" y="72161"/>
                    <a:pt x="296108" y="72098"/>
                    <a:pt x="296108" y="72034"/>
                  </a:cubicBezTo>
                  <a:cubicBezTo>
                    <a:pt x="296108" y="56274"/>
                    <a:pt x="283294" y="43447"/>
                    <a:pt x="267533" y="43447"/>
                  </a:cubicBezTo>
                  <a:cubicBezTo>
                    <a:pt x="252369" y="43447"/>
                    <a:pt x="239974" y="55308"/>
                    <a:pt x="239034" y="70218"/>
                  </a:cubicBezTo>
                  <a:lnTo>
                    <a:pt x="239034" y="295008"/>
                  </a:lnTo>
                  <a:cubicBezTo>
                    <a:pt x="239034" y="360896"/>
                    <a:pt x="185415" y="414503"/>
                    <a:pt x="119528" y="414503"/>
                  </a:cubicBezTo>
                  <a:cubicBezTo>
                    <a:pt x="61854" y="414503"/>
                    <a:pt x="13592" y="373460"/>
                    <a:pt x="2428" y="319060"/>
                  </a:cubicBezTo>
                  <a:lnTo>
                    <a:pt x="0" y="295058"/>
                  </a:lnTo>
                  <a:lnTo>
                    <a:pt x="0" y="21718"/>
                  </a:lnTo>
                  <a:lnTo>
                    <a:pt x="6359" y="6371"/>
                  </a:lnTo>
                  <a:cubicBezTo>
                    <a:pt x="10292" y="2441"/>
                    <a:pt x="15724" y="12"/>
                    <a:pt x="21725" y="12"/>
                  </a:cubicBezTo>
                  <a:cubicBezTo>
                    <a:pt x="33713" y="12"/>
                    <a:pt x="43442" y="9728"/>
                    <a:pt x="43442" y="21730"/>
                  </a:cubicBezTo>
                  <a:lnTo>
                    <a:pt x="43442" y="295008"/>
                  </a:lnTo>
                  <a:cubicBezTo>
                    <a:pt x="43442" y="336943"/>
                    <a:pt x="77567" y="371068"/>
                    <a:pt x="119528" y="371068"/>
                  </a:cubicBezTo>
                  <a:cubicBezTo>
                    <a:pt x="161463" y="371068"/>
                    <a:pt x="195588" y="336943"/>
                    <a:pt x="195588" y="295008"/>
                  </a:cubicBezTo>
                  <a:lnTo>
                    <a:pt x="195588" y="72949"/>
                  </a:lnTo>
                  <a:cubicBezTo>
                    <a:pt x="195575" y="72631"/>
                    <a:pt x="195499" y="72339"/>
                    <a:pt x="195499" y="72034"/>
                  </a:cubicBezTo>
                  <a:cubicBezTo>
                    <a:pt x="195499" y="71425"/>
                    <a:pt x="195575" y="70828"/>
                    <a:pt x="195588" y="70218"/>
                  </a:cubicBezTo>
                  <a:lnTo>
                    <a:pt x="195588" y="66840"/>
                  </a:lnTo>
                  <a:cubicBezTo>
                    <a:pt x="195588" y="64922"/>
                    <a:pt x="195918" y="63106"/>
                    <a:pt x="196388" y="61328"/>
                  </a:cubicBezTo>
                  <a:cubicBezTo>
                    <a:pt x="201582" y="26695"/>
                    <a:pt x="231465" y="12"/>
                    <a:pt x="267533" y="12"/>
                  </a:cubicBezTo>
                  <a:cubicBezTo>
                    <a:pt x="294229" y="12"/>
                    <a:pt x="317533" y="14656"/>
                    <a:pt x="329979" y="36296"/>
                  </a:cubicBezTo>
                  <a:cubicBezTo>
                    <a:pt x="351709" y="13944"/>
                    <a:pt x="382062" y="0"/>
                    <a:pt x="415628" y="0"/>
                  </a:cubicBez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4" name="Shape 193">
              <a:extLst>
                <a:ext uri="{FF2B5EF4-FFF2-40B4-BE49-F238E27FC236}">
                  <a16:creationId xmlns:a16="http://schemas.microsoft.com/office/drawing/2014/main" id="{F8D2E2E2-9D20-A927-D1CB-496E55591A3B}"/>
                </a:ext>
              </a:extLst>
            </p:cNvPr>
            <p:cNvSpPr/>
            <p:nvPr/>
          </p:nvSpPr>
          <p:spPr>
            <a:xfrm>
              <a:off x="1474909" y="1097729"/>
              <a:ext cx="118551" cy="277233"/>
            </a:xfrm>
            <a:custGeom>
              <a:avLst/>
              <a:gdLst/>
              <a:ahLst/>
              <a:cxnLst/>
              <a:rect l="0" t="0" r="0" b="0"/>
              <a:pathLst>
                <a:path w="119412" h="276384">
                  <a:moveTo>
                    <a:pt x="119412" y="0"/>
                  </a:moveTo>
                  <a:lnTo>
                    <a:pt x="119412" y="43443"/>
                  </a:lnTo>
                  <a:lnTo>
                    <a:pt x="89924" y="49414"/>
                  </a:lnTo>
                  <a:cubicBezTo>
                    <a:pt x="62629" y="60981"/>
                    <a:pt x="43434" y="88049"/>
                    <a:pt x="43434" y="119510"/>
                  </a:cubicBezTo>
                  <a:cubicBezTo>
                    <a:pt x="43434" y="120158"/>
                    <a:pt x="43307" y="120767"/>
                    <a:pt x="43243" y="121389"/>
                  </a:cubicBezTo>
                  <a:cubicBezTo>
                    <a:pt x="43307" y="122025"/>
                    <a:pt x="43434" y="122622"/>
                    <a:pt x="43434" y="123269"/>
                  </a:cubicBezTo>
                  <a:lnTo>
                    <a:pt x="43434" y="156899"/>
                  </a:lnTo>
                  <a:cubicBezTo>
                    <a:pt x="43434" y="188350"/>
                    <a:pt x="62629" y="215409"/>
                    <a:pt x="89924" y="226972"/>
                  </a:cubicBezTo>
                  <a:lnTo>
                    <a:pt x="119412" y="232940"/>
                  </a:lnTo>
                  <a:lnTo>
                    <a:pt x="119412" y="276384"/>
                  </a:lnTo>
                  <a:lnTo>
                    <a:pt x="95452" y="273961"/>
                  </a:lnTo>
                  <a:cubicBezTo>
                    <a:pt x="41043" y="262799"/>
                    <a:pt x="0" y="214550"/>
                    <a:pt x="0" y="156899"/>
                  </a:cubicBezTo>
                  <a:lnTo>
                    <a:pt x="0" y="123269"/>
                  </a:lnTo>
                  <a:cubicBezTo>
                    <a:pt x="0" y="122622"/>
                    <a:pt x="127" y="122025"/>
                    <a:pt x="191" y="121389"/>
                  </a:cubicBezTo>
                  <a:cubicBezTo>
                    <a:pt x="127" y="120767"/>
                    <a:pt x="0" y="120158"/>
                    <a:pt x="0" y="119510"/>
                  </a:cubicBezTo>
                  <a:cubicBezTo>
                    <a:pt x="0" y="61847"/>
                    <a:pt x="41043" y="13587"/>
                    <a:pt x="95452" y="2423"/>
                  </a:cubicBezTo>
                  <a:lnTo>
                    <a:pt x="119412" y="0"/>
                  </a:ln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5" name="Shape 194">
              <a:extLst>
                <a:ext uri="{FF2B5EF4-FFF2-40B4-BE49-F238E27FC236}">
                  <a16:creationId xmlns:a16="http://schemas.microsoft.com/office/drawing/2014/main" id="{228770CA-E302-71F5-EB7B-04C7494AD7E5}"/>
                </a:ext>
              </a:extLst>
            </p:cNvPr>
            <p:cNvSpPr/>
            <p:nvPr/>
          </p:nvSpPr>
          <p:spPr>
            <a:xfrm>
              <a:off x="1101823" y="960513"/>
              <a:ext cx="491637" cy="414449"/>
            </a:xfrm>
            <a:custGeom>
              <a:avLst/>
              <a:gdLst/>
              <a:ahLst/>
              <a:cxnLst/>
              <a:rect l="0" t="0" r="0" b="0"/>
              <a:pathLst>
                <a:path w="491782" h="414604">
                  <a:moveTo>
                    <a:pt x="95" y="0"/>
                  </a:moveTo>
                  <a:cubicBezTo>
                    <a:pt x="65538" y="0"/>
                    <a:pt x="118828" y="52858"/>
                    <a:pt x="119577" y="118123"/>
                  </a:cubicBezTo>
                  <a:cubicBezTo>
                    <a:pt x="119577" y="118237"/>
                    <a:pt x="119615" y="118351"/>
                    <a:pt x="119615" y="118478"/>
                  </a:cubicBezTo>
                  <a:lnTo>
                    <a:pt x="119615" y="119520"/>
                  </a:lnTo>
                  <a:lnTo>
                    <a:pt x="119615" y="294996"/>
                  </a:lnTo>
                  <a:lnTo>
                    <a:pt x="119615" y="342583"/>
                  </a:lnTo>
                  <a:cubicBezTo>
                    <a:pt x="119615" y="358343"/>
                    <a:pt x="132442" y="371158"/>
                    <a:pt x="148203" y="371158"/>
                  </a:cubicBezTo>
                  <a:cubicBezTo>
                    <a:pt x="163963" y="371158"/>
                    <a:pt x="176778" y="358343"/>
                    <a:pt x="176778" y="342583"/>
                  </a:cubicBezTo>
                  <a:lnTo>
                    <a:pt x="176778" y="119520"/>
                  </a:lnTo>
                  <a:cubicBezTo>
                    <a:pt x="176778" y="53620"/>
                    <a:pt x="230397" y="0"/>
                    <a:pt x="296285" y="0"/>
                  </a:cubicBezTo>
                  <a:cubicBezTo>
                    <a:pt x="336683" y="0"/>
                    <a:pt x="372447" y="20168"/>
                    <a:pt x="394087" y="50940"/>
                  </a:cubicBezTo>
                  <a:cubicBezTo>
                    <a:pt x="410318" y="27861"/>
                    <a:pt x="434485" y="10747"/>
                    <a:pt x="462598" y="3632"/>
                  </a:cubicBezTo>
                  <a:lnTo>
                    <a:pt x="491782" y="12"/>
                  </a:lnTo>
                  <a:lnTo>
                    <a:pt x="491782" y="43454"/>
                  </a:lnTo>
                  <a:lnTo>
                    <a:pt x="462294" y="49424"/>
                  </a:lnTo>
                  <a:cubicBezTo>
                    <a:pt x="434999" y="60991"/>
                    <a:pt x="415804" y="88059"/>
                    <a:pt x="415804" y="119520"/>
                  </a:cubicBezTo>
                  <a:cubicBezTo>
                    <a:pt x="415804" y="131509"/>
                    <a:pt x="406076" y="141237"/>
                    <a:pt x="394087" y="141237"/>
                  </a:cubicBezTo>
                  <a:cubicBezTo>
                    <a:pt x="382098" y="141237"/>
                    <a:pt x="372370" y="131509"/>
                    <a:pt x="372370" y="119520"/>
                  </a:cubicBezTo>
                  <a:cubicBezTo>
                    <a:pt x="372370" y="77572"/>
                    <a:pt x="338233" y="43434"/>
                    <a:pt x="296285" y="43434"/>
                  </a:cubicBezTo>
                  <a:cubicBezTo>
                    <a:pt x="254336" y="43434"/>
                    <a:pt x="220225" y="77572"/>
                    <a:pt x="220225" y="119520"/>
                  </a:cubicBezTo>
                  <a:lnTo>
                    <a:pt x="220225" y="176873"/>
                  </a:lnTo>
                  <a:lnTo>
                    <a:pt x="337420" y="176873"/>
                  </a:lnTo>
                  <a:cubicBezTo>
                    <a:pt x="349421" y="176873"/>
                    <a:pt x="359137" y="186601"/>
                    <a:pt x="359137" y="198590"/>
                  </a:cubicBezTo>
                  <a:cubicBezTo>
                    <a:pt x="359137" y="210591"/>
                    <a:pt x="349421" y="220307"/>
                    <a:pt x="337420" y="220307"/>
                  </a:cubicBezTo>
                  <a:lnTo>
                    <a:pt x="220225" y="220307"/>
                  </a:lnTo>
                  <a:lnTo>
                    <a:pt x="220225" y="345745"/>
                  </a:lnTo>
                  <a:cubicBezTo>
                    <a:pt x="220225" y="346837"/>
                    <a:pt x="220059" y="347878"/>
                    <a:pt x="219894" y="348933"/>
                  </a:cubicBezTo>
                  <a:cubicBezTo>
                    <a:pt x="216668" y="385674"/>
                    <a:pt x="185782" y="414604"/>
                    <a:pt x="148203" y="414604"/>
                  </a:cubicBezTo>
                  <a:cubicBezTo>
                    <a:pt x="121469" y="414604"/>
                    <a:pt x="98139" y="399936"/>
                    <a:pt x="85706" y="378257"/>
                  </a:cubicBezTo>
                  <a:cubicBezTo>
                    <a:pt x="63989" y="400584"/>
                    <a:pt x="33636" y="414490"/>
                    <a:pt x="95" y="414490"/>
                  </a:cubicBezTo>
                  <a:lnTo>
                    <a:pt x="0" y="414481"/>
                  </a:lnTo>
                  <a:lnTo>
                    <a:pt x="0" y="371037"/>
                  </a:lnTo>
                  <a:lnTo>
                    <a:pt x="95" y="371056"/>
                  </a:lnTo>
                  <a:cubicBezTo>
                    <a:pt x="42043" y="371056"/>
                    <a:pt x="76168" y="336931"/>
                    <a:pt x="76168" y="294996"/>
                  </a:cubicBezTo>
                  <a:lnTo>
                    <a:pt x="76168" y="257607"/>
                  </a:lnTo>
                  <a:cubicBezTo>
                    <a:pt x="76168" y="215659"/>
                    <a:pt x="42043" y="181521"/>
                    <a:pt x="95" y="181521"/>
                  </a:cubicBezTo>
                  <a:lnTo>
                    <a:pt x="0" y="181540"/>
                  </a:lnTo>
                  <a:lnTo>
                    <a:pt x="0" y="138097"/>
                  </a:lnTo>
                  <a:lnTo>
                    <a:pt x="95" y="138087"/>
                  </a:lnTo>
                  <a:cubicBezTo>
                    <a:pt x="28975" y="138087"/>
                    <a:pt x="55493" y="148387"/>
                    <a:pt x="76168" y="165494"/>
                  </a:cubicBezTo>
                  <a:lnTo>
                    <a:pt x="76168" y="119520"/>
                  </a:lnTo>
                  <a:cubicBezTo>
                    <a:pt x="76168" y="77572"/>
                    <a:pt x="42043" y="43434"/>
                    <a:pt x="95" y="43434"/>
                  </a:cubicBezTo>
                  <a:lnTo>
                    <a:pt x="0" y="43454"/>
                  </a:lnTo>
                  <a:lnTo>
                    <a:pt x="0" y="10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6" name="Shape 195">
              <a:extLst>
                <a:ext uri="{FF2B5EF4-FFF2-40B4-BE49-F238E27FC236}">
                  <a16:creationId xmlns:a16="http://schemas.microsoft.com/office/drawing/2014/main" id="{8B4432D6-27B3-B80E-8C27-39DBC052E8AA}"/>
                </a:ext>
              </a:extLst>
            </p:cNvPr>
            <p:cNvSpPr/>
            <p:nvPr/>
          </p:nvSpPr>
          <p:spPr>
            <a:xfrm>
              <a:off x="1593460" y="957712"/>
              <a:ext cx="610186" cy="417250"/>
            </a:xfrm>
            <a:custGeom>
              <a:avLst/>
              <a:gdLst/>
              <a:ahLst/>
              <a:cxnLst/>
              <a:rect l="0" t="0" r="0" b="0"/>
              <a:pathLst>
                <a:path w="611351" h="416649">
                  <a:moveTo>
                    <a:pt x="296310" y="0"/>
                  </a:moveTo>
                  <a:cubicBezTo>
                    <a:pt x="336696" y="0"/>
                    <a:pt x="372447" y="20155"/>
                    <a:pt x="394088" y="50927"/>
                  </a:cubicBezTo>
                  <a:cubicBezTo>
                    <a:pt x="415716" y="20155"/>
                    <a:pt x="451479" y="0"/>
                    <a:pt x="491865" y="0"/>
                  </a:cubicBezTo>
                  <a:cubicBezTo>
                    <a:pt x="549516" y="0"/>
                    <a:pt x="597765" y="41043"/>
                    <a:pt x="608927" y="95443"/>
                  </a:cubicBezTo>
                  <a:lnTo>
                    <a:pt x="611351" y="119418"/>
                  </a:lnTo>
                  <a:lnTo>
                    <a:pt x="611351" y="394951"/>
                  </a:lnTo>
                  <a:lnTo>
                    <a:pt x="604996" y="410291"/>
                  </a:lnTo>
                  <a:cubicBezTo>
                    <a:pt x="601066" y="414220"/>
                    <a:pt x="595636" y="416649"/>
                    <a:pt x="589642" y="416649"/>
                  </a:cubicBezTo>
                  <a:cubicBezTo>
                    <a:pt x="577641" y="416649"/>
                    <a:pt x="567912" y="406934"/>
                    <a:pt x="567912" y="394932"/>
                  </a:cubicBezTo>
                  <a:lnTo>
                    <a:pt x="567912" y="119494"/>
                  </a:lnTo>
                  <a:cubicBezTo>
                    <a:pt x="567912" y="77559"/>
                    <a:pt x="533800" y="43434"/>
                    <a:pt x="491865" y="43434"/>
                  </a:cubicBezTo>
                  <a:cubicBezTo>
                    <a:pt x="449930" y="43434"/>
                    <a:pt x="415804" y="77559"/>
                    <a:pt x="415804" y="119494"/>
                  </a:cubicBezTo>
                  <a:lnTo>
                    <a:pt x="415804" y="323901"/>
                  </a:lnTo>
                  <a:lnTo>
                    <a:pt x="415804" y="393535"/>
                  </a:lnTo>
                  <a:cubicBezTo>
                    <a:pt x="415804" y="405537"/>
                    <a:pt x="406076" y="415252"/>
                    <a:pt x="394088" y="415252"/>
                  </a:cubicBezTo>
                  <a:cubicBezTo>
                    <a:pt x="382086" y="415252"/>
                    <a:pt x="372358" y="405537"/>
                    <a:pt x="372358" y="393535"/>
                  </a:cubicBezTo>
                  <a:lnTo>
                    <a:pt x="372358" y="323901"/>
                  </a:lnTo>
                  <a:lnTo>
                    <a:pt x="372358" y="119494"/>
                  </a:lnTo>
                  <a:cubicBezTo>
                    <a:pt x="372358" y="77559"/>
                    <a:pt x="338246" y="43434"/>
                    <a:pt x="296310" y="43434"/>
                  </a:cubicBezTo>
                  <a:cubicBezTo>
                    <a:pt x="254362" y="43434"/>
                    <a:pt x="220237" y="77559"/>
                    <a:pt x="220237" y="119494"/>
                  </a:cubicBezTo>
                  <a:lnTo>
                    <a:pt x="220237" y="343345"/>
                  </a:lnTo>
                  <a:cubicBezTo>
                    <a:pt x="220237" y="343497"/>
                    <a:pt x="220199" y="343624"/>
                    <a:pt x="220199" y="343751"/>
                  </a:cubicBezTo>
                  <a:cubicBezTo>
                    <a:pt x="219983" y="383274"/>
                    <a:pt x="187776" y="415366"/>
                    <a:pt x="148203" y="415366"/>
                  </a:cubicBezTo>
                  <a:cubicBezTo>
                    <a:pt x="121469" y="415366"/>
                    <a:pt x="98139" y="400698"/>
                    <a:pt x="85719" y="379019"/>
                  </a:cubicBezTo>
                  <a:cubicBezTo>
                    <a:pt x="63976" y="401346"/>
                    <a:pt x="33649" y="415252"/>
                    <a:pt x="95" y="415252"/>
                  </a:cubicBezTo>
                  <a:lnTo>
                    <a:pt x="0" y="415242"/>
                  </a:lnTo>
                  <a:lnTo>
                    <a:pt x="0" y="371799"/>
                  </a:lnTo>
                  <a:lnTo>
                    <a:pt x="95" y="371818"/>
                  </a:lnTo>
                  <a:cubicBezTo>
                    <a:pt x="42044" y="371818"/>
                    <a:pt x="76168" y="337693"/>
                    <a:pt x="76168" y="295758"/>
                  </a:cubicBezTo>
                  <a:lnTo>
                    <a:pt x="76168" y="258369"/>
                  </a:lnTo>
                  <a:cubicBezTo>
                    <a:pt x="76168" y="216421"/>
                    <a:pt x="42044" y="182283"/>
                    <a:pt x="95" y="182283"/>
                  </a:cubicBezTo>
                  <a:lnTo>
                    <a:pt x="0" y="182302"/>
                  </a:lnTo>
                  <a:lnTo>
                    <a:pt x="0" y="138859"/>
                  </a:lnTo>
                  <a:lnTo>
                    <a:pt x="95" y="138849"/>
                  </a:lnTo>
                  <a:cubicBezTo>
                    <a:pt x="28975" y="138849"/>
                    <a:pt x="55493" y="149149"/>
                    <a:pt x="76168" y="166269"/>
                  </a:cubicBezTo>
                  <a:lnTo>
                    <a:pt x="76168" y="120282"/>
                  </a:lnTo>
                  <a:cubicBezTo>
                    <a:pt x="76168" y="78334"/>
                    <a:pt x="42044" y="44196"/>
                    <a:pt x="95" y="44196"/>
                  </a:cubicBezTo>
                  <a:lnTo>
                    <a:pt x="0" y="44216"/>
                  </a:lnTo>
                  <a:lnTo>
                    <a:pt x="0" y="774"/>
                  </a:lnTo>
                  <a:lnTo>
                    <a:pt x="95" y="762"/>
                  </a:lnTo>
                  <a:cubicBezTo>
                    <a:pt x="65526" y="762"/>
                    <a:pt x="118815" y="53620"/>
                    <a:pt x="119577" y="118885"/>
                  </a:cubicBezTo>
                  <a:cubicBezTo>
                    <a:pt x="119577" y="118999"/>
                    <a:pt x="119602" y="119113"/>
                    <a:pt x="119602" y="119240"/>
                  </a:cubicBezTo>
                  <a:lnTo>
                    <a:pt x="119602" y="120282"/>
                  </a:lnTo>
                  <a:lnTo>
                    <a:pt x="119602" y="295758"/>
                  </a:lnTo>
                  <a:lnTo>
                    <a:pt x="119602" y="343345"/>
                  </a:lnTo>
                  <a:cubicBezTo>
                    <a:pt x="119602" y="359105"/>
                    <a:pt x="132430" y="371920"/>
                    <a:pt x="148203" y="371920"/>
                  </a:cubicBezTo>
                  <a:cubicBezTo>
                    <a:pt x="163963" y="371920"/>
                    <a:pt x="176778" y="359105"/>
                    <a:pt x="176778" y="343345"/>
                  </a:cubicBezTo>
                  <a:cubicBezTo>
                    <a:pt x="176778" y="343281"/>
                    <a:pt x="176803" y="343217"/>
                    <a:pt x="176803" y="343154"/>
                  </a:cubicBezTo>
                  <a:lnTo>
                    <a:pt x="176803" y="119494"/>
                  </a:lnTo>
                  <a:cubicBezTo>
                    <a:pt x="176803" y="53607"/>
                    <a:pt x="230410" y="0"/>
                    <a:pt x="296310" y="0"/>
                  </a:cubicBez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7" name="Shape 196">
              <a:extLst>
                <a:ext uri="{FF2B5EF4-FFF2-40B4-BE49-F238E27FC236}">
                  <a16:creationId xmlns:a16="http://schemas.microsoft.com/office/drawing/2014/main" id="{025990FF-56F6-26C5-E6CE-CC30E487FDFC}"/>
                </a:ext>
              </a:extLst>
            </p:cNvPr>
            <p:cNvSpPr/>
            <p:nvPr/>
          </p:nvSpPr>
          <p:spPr>
            <a:xfrm>
              <a:off x="997219" y="271633"/>
              <a:ext cx="153418" cy="215624"/>
            </a:xfrm>
            <a:custGeom>
              <a:avLst/>
              <a:gdLst/>
              <a:ahLst/>
              <a:cxnLst/>
              <a:rect l="0" t="0" r="0" b="0"/>
              <a:pathLst>
                <a:path w="153949" h="214681">
                  <a:moveTo>
                    <a:pt x="76974" y="0"/>
                  </a:moveTo>
                  <a:cubicBezTo>
                    <a:pt x="119202" y="0"/>
                    <a:pt x="153467" y="34024"/>
                    <a:pt x="153911" y="76149"/>
                  </a:cubicBezTo>
                  <a:lnTo>
                    <a:pt x="153949" y="76149"/>
                  </a:lnTo>
                  <a:lnTo>
                    <a:pt x="153949" y="76975"/>
                  </a:lnTo>
                  <a:lnTo>
                    <a:pt x="153949" y="137706"/>
                  </a:lnTo>
                  <a:lnTo>
                    <a:pt x="153949" y="138531"/>
                  </a:lnTo>
                  <a:lnTo>
                    <a:pt x="153911" y="138531"/>
                  </a:lnTo>
                  <a:cubicBezTo>
                    <a:pt x="153467" y="180645"/>
                    <a:pt x="119215" y="214681"/>
                    <a:pt x="76974" y="214681"/>
                  </a:cubicBezTo>
                  <a:cubicBezTo>
                    <a:pt x="34747" y="214681"/>
                    <a:pt x="483" y="180645"/>
                    <a:pt x="38" y="138531"/>
                  </a:cubicBezTo>
                  <a:lnTo>
                    <a:pt x="0" y="138531"/>
                  </a:lnTo>
                  <a:lnTo>
                    <a:pt x="0" y="137706"/>
                  </a:lnTo>
                  <a:lnTo>
                    <a:pt x="0" y="76975"/>
                  </a:lnTo>
                  <a:lnTo>
                    <a:pt x="0" y="76149"/>
                  </a:lnTo>
                  <a:lnTo>
                    <a:pt x="38" y="76149"/>
                  </a:lnTo>
                  <a:cubicBezTo>
                    <a:pt x="495" y="34024"/>
                    <a:pt x="34747" y="0"/>
                    <a:pt x="76974" y="0"/>
                  </a:cubicBezTo>
                  <a:close/>
                </a:path>
              </a:pathLst>
            </a:custGeom>
            <a:solidFill>
              <a:srgbClr val="61C2EE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8" name="Shape 197">
              <a:extLst>
                <a:ext uri="{FF2B5EF4-FFF2-40B4-BE49-F238E27FC236}">
                  <a16:creationId xmlns:a16="http://schemas.microsoft.com/office/drawing/2014/main" id="{F87B31AB-7291-7E64-DC89-6419D24CAE0A}"/>
                </a:ext>
              </a:extLst>
            </p:cNvPr>
            <p:cNvSpPr/>
            <p:nvPr/>
          </p:nvSpPr>
          <p:spPr>
            <a:xfrm>
              <a:off x="1220373" y="271633"/>
              <a:ext cx="153418" cy="215624"/>
            </a:xfrm>
            <a:custGeom>
              <a:avLst/>
              <a:gdLst/>
              <a:ahLst/>
              <a:cxnLst/>
              <a:rect l="0" t="0" r="0" b="0"/>
              <a:pathLst>
                <a:path w="153950" h="214681">
                  <a:moveTo>
                    <a:pt x="76962" y="0"/>
                  </a:moveTo>
                  <a:cubicBezTo>
                    <a:pt x="119202" y="0"/>
                    <a:pt x="153454" y="34024"/>
                    <a:pt x="153899" y="76149"/>
                  </a:cubicBezTo>
                  <a:lnTo>
                    <a:pt x="153950" y="76149"/>
                  </a:lnTo>
                  <a:lnTo>
                    <a:pt x="153950" y="76975"/>
                  </a:lnTo>
                  <a:lnTo>
                    <a:pt x="153950" y="137706"/>
                  </a:lnTo>
                  <a:lnTo>
                    <a:pt x="153950" y="138531"/>
                  </a:lnTo>
                  <a:lnTo>
                    <a:pt x="153899" y="138531"/>
                  </a:lnTo>
                  <a:cubicBezTo>
                    <a:pt x="153467" y="180645"/>
                    <a:pt x="119202" y="214681"/>
                    <a:pt x="76962" y="214681"/>
                  </a:cubicBezTo>
                  <a:cubicBezTo>
                    <a:pt x="34735" y="214681"/>
                    <a:pt x="483" y="180645"/>
                    <a:pt x="38" y="138531"/>
                  </a:cubicBezTo>
                  <a:lnTo>
                    <a:pt x="0" y="138531"/>
                  </a:lnTo>
                  <a:lnTo>
                    <a:pt x="0" y="137706"/>
                  </a:lnTo>
                  <a:lnTo>
                    <a:pt x="0" y="76975"/>
                  </a:lnTo>
                  <a:lnTo>
                    <a:pt x="0" y="76149"/>
                  </a:lnTo>
                  <a:lnTo>
                    <a:pt x="38" y="76149"/>
                  </a:lnTo>
                  <a:cubicBezTo>
                    <a:pt x="483" y="34024"/>
                    <a:pt x="34735" y="0"/>
                    <a:pt x="76962" y="0"/>
                  </a:cubicBez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9" name="Shape 198">
              <a:extLst>
                <a:ext uri="{FF2B5EF4-FFF2-40B4-BE49-F238E27FC236}">
                  <a16:creationId xmlns:a16="http://schemas.microsoft.com/office/drawing/2014/main" id="{2543ABF5-FCCD-BF9A-2836-A8C5CCB662EA}"/>
                </a:ext>
              </a:extLst>
            </p:cNvPr>
            <p:cNvSpPr/>
            <p:nvPr/>
          </p:nvSpPr>
          <p:spPr>
            <a:xfrm>
              <a:off x="1199453" y="504059"/>
              <a:ext cx="195260" cy="355643"/>
            </a:xfrm>
            <a:custGeom>
              <a:avLst/>
              <a:gdLst/>
              <a:ahLst/>
              <a:cxnLst/>
              <a:rect l="0" t="0" r="0" b="0"/>
              <a:pathLst>
                <a:path w="195783" h="355930">
                  <a:moveTo>
                    <a:pt x="97891" y="0"/>
                  </a:moveTo>
                  <a:cubicBezTo>
                    <a:pt x="151600" y="0"/>
                    <a:pt x="195173" y="43282"/>
                    <a:pt x="195732" y="96850"/>
                  </a:cubicBezTo>
                  <a:lnTo>
                    <a:pt x="195783" y="96850"/>
                  </a:lnTo>
                  <a:lnTo>
                    <a:pt x="195783" y="97892"/>
                  </a:lnTo>
                  <a:lnTo>
                    <a:pt x="195783" y="258039"/>
                  </a:lnTo>
                  <a:lnTo>
                    <a:pt x="195783" y="259080"/>
                  </a:lnTo>
                  <a:lnTo>
                    <a:pt x="195732" y="259080"/>
                  </a:lnTo>
                  <a:cubicBezTo>
                    <a:pt x="195173" y="312649"/>
                    <a:pt x="151600" y="355930"/>
                    <a:pt x="97891" y="355930"/>
                  </a:cubicBezTo>
                  <a:cubicBezTo>
                    <a:pt x="44183" y="355930"/>
                    <a:pt x="609" y="312649"/>
                    <a:pt x="51" y="259080"/>
                  </a:cubicBezTo>
                  <a:lnTo>
                    <a:pt x="0" y="259080"/>
                  </a:lnTo>
                  <a:lnTo>
                    <a:pt x="0" y="258039"/>
                  </a:lnTo>
                  <a:lnTo>
                    <a:pt x="0" y="97892"/>
                  </a:lnTo>
                  <a:lnTo>
                    <a:pt x="0" y="96850"/>
                  </a:lnTo>
                  <a:lnTo>
                    <a:pt x="51" y="96850"/>
                  </a:lnTo>
                  <a:cubicBezTo>
                    <a:pt x="609" y="43282"/>
                    <a:pt x="44183" y="0"/>
                    <a:pt x="97891" y="0"/>
                  </a:cubicBez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0" name="Shape 199">
              <a:extLst>
                <a:ext uri="{FF2B5EF4-FFF2-40B4-BE49-F238E27FC236}">
                  <a16:creationId xmlns:a16="http://schemas.microsoft.com/office/drawing/2014/main" id="{BBC57CA6-1CCA-7C31-3178-63D3DE08FDD5}"/>
                </a:ext>
              </a:extLst>
            </p:cNvPr>
            <p:cNvSpPr/>
            <p:nvPr/>
          </p:nvSpPr>
          <p:spPr>
            <a:xfrm>
              <a:off x="951892" y="504059"/>
              <a:ext cx="275455" cy="355643"/>
            </a:xfrm>
            <a:custGeom>
              <a:avLst/>
              <a:gdLst/>
              <a:ahLst/>
              <a:cxnLst/>
              <a:rect l="0" t="0" r="0" b="0"/>
              <a:pathLst>
                <a:path w="276060" h="356083">
                  <a:moveTo>
                    <a:pt x="97892" y="0"/>
                  </a:moveTo>
                  <a:lnTo>
                    <a:pt x="276060" y="0"/>
                  </a:lnTo>
                  <a:cubicBezTo>
                    <a:pt x="276060" y="0"/>
                    <a:pt x="195783" y="9576"/>
                    <a:pt x="195783" y="114046"/>
                  </a:cubicBezTo>
                  <a:lnTo>
                    <a:pt x="195783" y="257137"/>
                  </a:lnTo>
                  <a:lnTo>
                    <a:pt x="195783" y="258178"/>
                  </a:lnTo>
                  <a:lnTo>
                    <a:pt x="195733" y="258178"/>
                  </a:lnTo>
                  <a:cubicBezTo>
                    <a:pt x="195174" y="311772"/>
                    <a:pt x="151587" y="356083"/>
                    <a:pt x="97892" y="356083"/>
                  </a:cubicBezTo>
                  <a:cubicBezTo>
                    <a:pt x="44183" y="356083"/>
                    <a:pt x="610" y="311772"/>
                    <a:pt x="51" y="258178"/>
                  </a:cubicBezTo>
                  <a:lnTo>
                    <a:pt x="0" y="258178"/>
                  </a:lnTo>
                  <a:lnTo>
                    <a:pt x="0" y="257137"/>
                  </a:lnTo>
                  <a:lnTo>
                    <a:pt x="0" y="98031"/>
                  </a:lnTo>
                  <a:lnTo>
                    <a:pt x="0" y="96990"/>
                  </a:lnTo>
                  <a:lnTo>
                    <a:pt x="51" y="96990"/>
                  </a:lnTo>
                  <a:cubicBezTo>
                    <a:pt x="610" y="43434"/>
                    <a:pt x="44171" y="140"/>
                    <a:pt x="97892" y="140"/>
                  </a:cubicBezTo>
                  <a:lnTo>
                    <a:pt x="97892" y="0"/>
                  </a:lnTo>
                  <a:close/>
                </a:path>
              </a:pathLst>
            </a:custGeom>
            <a:solidFill>
              <a:srgbClr val="61C2EE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1" name="Shape 200">
              <a:extLst>
                <a:ext uri="{FF2B5EF4-FFF2-40B4-BE49-F238E27FC236}">
                  <a16:creationId xmlns:a16="http://schemas.microsoft.com/office/drawing/2014/main" id="{4B96281F-4A67-0F99-0641-0B4CFF0437D4}"/>
                </a:ext>
              </a:extLst>
            </p:cNvPr>
            <p:cNvSpPr/>
            <p:nvPr/>
          </p:nvSpPr>
          <p:spPr>
            <a:xfrm>
              <a:off x="1366818" y="504059"/>
              <a:ext cx="275457" cy="355643"/>
            </a:xfrm>
            <a:custGeom>
              <a:avLst/>
              <a:gdLst/>
              <a:ahLst/>
              <a:cxnLst/>
              <a:rect l="0" t="0" r="0" b="0"/>
              <a:pathLst>
                <a:path w="276479" h="356070">
                  <a:moveTo>
                    <a:pt x="0" y="0"/>
                  </a:moveTo>
                  <a:lnTo>
                    <a:pt x="178181" y="0"/>
                  </a:lnTo>
                  <a:lnTo>
                    <a:pt x="178181" y="152"/>
                  </a:lnTo>
                  <a:cubicBezTo>
                    <a:pt x="178308" y="152"/>
                    <a:pt x="178448" y="140"/>
                    <a:pt x="178575" y="140"/>
                  </a:cubicBezTo>
                  <a:cubicBezTo>
                    <a:pt x="232283" y="140"/>
                    <a:pt x="275869" y="43421"/>
                    <a:pt x="276428" y="96990"/>
                  </a:cubicBezTo>
                  <a:lnTo>
                    <a:pt x="276479" y="96990"/>
                  </a:lnTo>
                  <a:lnTo>
                    <a:pt x="276479" y="98031"/>
                  </a:lnTo>
                  <a:lnTo>
                    <a:pt x="276479" y="257137"/>
                  </a:lnTo>
                  <a:lnTo>
                    <a:pt x="276479" y="258178"/>
                  </a:lnTo>
                  <a:lnTo>
                    <a:pt x="276428" y="258178"/>
                  </a:lnTo>
                  <a:cubicBezTo>
                    <a:pt x="275869" y="311760"/>
                    <a:pt x="232283" y="356070"/>
                    <a:pt x="178575" y="356070"/>
                  </a:cubicBezTo>
                  <a:cubicBezTo>
                    <a:pt x="124866" y="356070"/>
                    <a:pt x="81305" y="311760"/>
                    <a:pt x="80747" y="258178"/>
                  </a:cubicBezTo>
                  <a:lnTo>
                    <a:pt x="80696" y="258178"/>
                  </a:lnTo>
                  <a:lnTo>
                    <a:pt x="80696" y="257137"/>
                  </a:lnTo>
                  <a:lnTo>
                    <a:pt x="80696" y="124930"/>
                  </a:lnTo>
                  <a:cubicBezTo>
                    <a:pt x="80429" y="121577"/>
                    <a:pt x="80276" y="117970"/>
                    <a:pt x="80276" y="114033"/>
                  </a:cubicBezTo>
                  <a:cubicBezTo>
                    <a:pt x="80276" y="9576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1C2EE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2" name="Shape 201">
              <a:extLst>
                <a:ext uri="{FF2B5EF4-FFF2-40B4-BE49-F238E27FC236}">
                  <a16:creationId xmlns:a16="http://schemas.microsoft.com/office/drawing/2014/main" id="{4F336A69-1147-0DBD-1869-4D94B940C218}"/>
                </a:ext>
              </a:extLst>
            </p:cNvPr>
            <p:cNvSpPr/>
            <p:nvPr/>
          </p:nvSpPr>
          <p:spPr>
            <a:xfrm>
              <a:off x="1436554" y="271633"/>
              <a:ext cx="153418" cy="215624"/>
            </a:xfrm>
            <a:custGeom>
              <a:avLst/>
              <a:gdLst/>
              <a:ahLst/>
              <a:cxnLst/>
              <a:rect l="0" t="0" r="0" b="0"/>
              <a:pathLst>
                <a:path w="153937" h="214681">
                  <a:moveTo>
                    <a:pt x="76962" y="0"/>
                  </a:moveTo>
                  <a:cubicBezTo>
                    <a:pt x="119202" y="0"/>
                    <a:pt x="153454" y="34024"/>
                    <a:pt x="153899" y="76149"/>
                  </a:cubicBezTo>
                  <a:lnTo>
                    <a:pt x="153937" y="76149"/>
                  </a:lnTo>
                  <a:lnTo>
                    <a:pt x="153937" y="76975"/>
                  </a:lnTo>
                  <a:lnTo>
                    <a:pt x="153937" y="137706"/>
                  </a:lnTo>
                  <a:lnTo>
                    <a:pt x="153937" y="138531"/>
                  </a:lnTo>
                  <a:lnTo>
                    <a:pt x="153899" y="138531"/>
                  </a:lnTo>
                  <a:cubicBezTo>
                    <a:pt x="153454" y="180645"/>
                    <a:pt x="119202" y="214681"/>
                    <a:pt x="76962" y="214681"/>
                  </a:cubicBezTo>
                  <a:cubicBezTo>
                    <a:pt x="34722" y="214681"/>
                    <a:pt x="483" y="180645"/>
                    <a:pt x="38" y="138531"/>
                  </a:cubicBezTo>
                  <a:lnTo>
                    <a:pt x="0" y="138531"/>
                  </a:lnTo>
                  <a:lnTo>
                    <a:pt x="0" y="137706"/>
                  </a:lnTo>
                  <a:lnTo>
                    <a:pt x="0" y="76975"/>
                  </a:lnTo>
                  <a:lnTo>
                    <a:pt x="0" y="76149"/>
                  </a:lnTo>
                  <a:lnTo>
                    <a:pt x="38" y="76149"/>
                  </a:lnTo>
                  <a:cubicBezTo>
                    <a:pt x="483" y="34024"/>
                    <a:pt x="34722" y="0"/>
                    <a:pt x="76962" y="0"/>
                  </a:cubicBezTo>
                  <a:close/>
                </a:path>
              </a:pathLst>
            </a:custGeom>
            <a:solidFill>
              <a:srgbClr val="61C2EE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6767">
            <a:extLst>
              <a:ext uri="{FF2B5EF4-FFF2-40B4-BE49-F238E27FC236}">
                <a16:creationId xmlns:a16="http://schemas.microsoft.com/office/drawing/2014/main" id="{16750FA5-D7C8-4AC4-1A2A-1F3E494CCD58}"/>
              </a:ext>
            </a:extLst>
          </p:cNvPr>
          <p:cNvGrpSpPr>
            <a:grpSpLocks/>
          </p:cNvGrpSpPr>
          <p:nvPr/>
        </p:nvGrpSpPr>
        <p:grpSpPr bwMode="auto">
          <a:xfrm>
            <a:off x="409575" y="292100"/>
            <a:ext cx="1181100" cy="923925"/>
            <a:chOff x="62762" y="16802"/>
            <a:chExt cx="2594165" cy="1629791"/>
          </a:xfrm>
        </p:grpSpPr>
        <p:sp>
          <p:nvSpPr>
            <p:cNvPr id="3" name="Shape 8087">
              <a:extLst>
                <a:ext uri="{FF2B5EF4-FFF2-40B4-BE49-F238E27FC236}">
                  <a16:creationId xmlns:a16="http://schemas.microsoft.com/office/drawing/2014/main" id="{36508644-4B50-7D42-CE42-1F4A0EBBC6DF}"/>
                </a:ext>
              </a:extLst>
            </p:cNvPr>
            <p:cNvSpPr/>
            <p:nvPr/>
          </p:nvSpPr>
          <p:spPr>
            <a:xfrm>
              <a:off x="62762" y="16802"/>
              <a:ext cx="2594165" cy="1629791"/>
            </a:xfrm>
            <a:custGeom>
              <a:avLst/>
              <a:gdLst/>
              <a:ahLst/>
              <a:cxnLst/>
              <a:rect l="0" t="0" r="0" b="0"/>
              <a:pathLst>
                <a:path w="2594165" h="1629791">
                  <a:moveTo>
                    <a:pt x="0" y="0"/>
                  </a:moveTo>
                  <a:lnTo>
                    <a:pt x="2594165" y="0"/>
                  </a:lnTo>
                  <a:lnTo>
                    <a:pt x="2594165" y="1629791"/>
                  </a:lnTo>
                  <a:lnTo>
                    <a:pt x="0" y="1629791"/>
                  </a:lnTo>
                  <a:lnTo>
                    <a:pt x="0" y="0"/>
                  </a:lnTo>
                </a:path>
              </a:pathLst>
            </a:custGeom>
            <a:solidFill>
              <a:srgbClr val="0077C0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" name="Shape 191">
              <a:extLst>
                <a:ext uri="{FF2B5EF4-FFF2-40B4-BE49-F238E27FC236}">
                  <a16:creationId xmlns:a16="http://schemas.microsoft.com/office/drawing/2014/main" id="{45820FEF-7C06-0CFC-D0AB-E6710ABA27D1}"/>
                </a:ext>
              </a:extLst>
            </p:cNvPr>
            <p:cNvSpPr/>
            <p:nvPr/>
          </p:nvSpPr>
          <p:spPr>
            <a:xfrm>
              <a:off x="983272" y="960513"/>
              <a:ext cx="118551" cy="140016"/>
            </a:xfrm>
            <a:custGeom>
              <a:avLst/>
              <a:gdLst/>
              <a:ahLst/>
              <a:cxnLst/>
              <a:rect l="0" t="0" r="0" b="0"/>
              <a:pathLst>
                <a:path w="119412" h="141227">
                  <a:moveTo>
                    <a:pt x="119412" y="0"/>
                  </a:moveTo>
                  <a:lnTo>
                    <a:pt x="119412" y="43444"/>
                  </a:lnTo>
                  <a:lnTo>
                    <a:pt x="89924" y="49414"/>
                  </a:lnTo>
                  <a:cubicBezTo>
                    <a:pt x="62629" y="60982"/>
                    <a:pt x="43434" y="88049"/>
                    <a:pt x="43434" y="119510"/>
                  </a:cubicBezTo>
                  <a:cubicBezTo>
                    <a:pt x="43434" y="131499"/>
                    <a:pt x="33718" y="141227"/>
                    <a:pt x="21717" y="141227"/>
                  </a:cubicBezTo>
                  <a:cubicBezTo>
                    <a:pt x="9715" y="141227"/>
                    <a:pt x="0" y="131499"/>
                    <a:pt x="0" y="119510"/>
                  </a:cubicBezTo>
                  <a:cubicBezTo>
                    <a:pt x="0" y="61847"/>
                    <a:pt x="41043" y="13587"/>
                    <a:pt x="95452" y="2423"/>
                  </a:cubicBezTo>
                  <a:lnTo>
                    <a:pt x="119412" y="0"/>
                  </a:ln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" name="Shape 192">
              <a:extLst>
                <a:ext uri="{FF2B5EF4-FFF2-40B4-BE49-F238E27FC236}">
                  <a16:creationId xmlns:a16="http://schemas.microsoft.com/office/drawing/2014/main" id="{8F530E71-973C-7EF9-9C6E-E4AAAD9EDD94}"/>
                </a:ext>
              </a:extLst>
            </p:cNvPr>
            <p:cNvSpPr/>
            <p:nvPr/>
          </p:nvSpPr>
          <p:spPr>
            <a:xfrm>
              <a:off x="390519" y="960513"/>
              <a:ext cx="711303" cy="414449"/>
            </a:xfrm>
            <a:custGeom>
              <a:avLst/>
              <a:gdLst/>
              <a:ahLst/>
              <a:cxnLst/>
              <a:rect l="0" t="0" r="0" b="0"/>
              <a:pathLst>
                <a:path w="711671" h="414617">
                  <a:moveTo>
                    <a:pt x="415628" y="0"/>
                  </a:moveTo>
                  <a:cubicBezTo>
                    <a:pt x="481528" y="0"/>
                    <a:pt x="535148" y="53619"/>
                    <a:pt x="535148" y="119519"/>
                  </a:cubicBezTo>
                  <a:lnTo>
                    <a:pt x="535148" y="342595"/>
                  </a:lnTo>
                  <a:cubicBezTo>
                    <a:pt x="535148" y="358356"/>
                    <a:pt x="547962" y="371170"/>
                    <a:pt x="563723" y="371170"/>
                  </a:cubicBezTo>
                  <a:cubicBezTo>
                    <a:pt x="579357" y="371170"/>
                    <a:pt x="592095" y="358572"/>
                    <a:pt x="592298" y="342976"/>
                  </a:cubicBezTo>
                  <a:cubicBezTo>
                    <a:pt x="592285" y="342849"/>
                    <a:pt x="592260" y="342735"/>
                    <a:pt x="592260" y="342595"/>
                  </a:cubicBezTo>
                  <a:lnTo>
                    <a:pt x="592260" y="295008"/>
                  </a:lnTo>
                  <a:lnTo>
                    <a:pt x="592260" y="261379"/>
                  </a:lnTo>
                  <a:cubicBezTo>
                    <a:pt x="592260" y="260731"/>
                    <a:pt x="592386" y="260134"/>
                    <a:pt x="592450" y="259499"/>
                  </a:cubicBezTo>
                  <a:cubicBezTo>
                    <a:pt x="592386" y="258876"/>
                    <a:pt x="592260" y="258267"/>
                    <a:pt x="592260" y="257619"/>
                  </a:cubicBezTo>
                  <a:cubicBezTo>
                    <a:pt x="592260" y="199956"/>
                    <a:pt x="633302" y="151697"/>
                    <a:pt x="687711" y="140533"/>
                  </a:cubicBezTo>
                  <a:lnTo>
                    <a:pt x="711671" y="138109"/>
                  </a:lnTo>
                  <a:lnTo>
                    <a:pt x="711671" y="181553"/>
                  </a:lnTo>
                  <a:lnTo>
                    <a:pt x="682183" y="187523"/>
                  </a:lnTo>
                  <a:cubicBezTo>
                    <a:pt x="654889" y="199091"/>
                    <a:pt x="635693" y="226158"/>
                    <a:pt x="635693" y="257619"/>
                  </a:cubicBezTo>
                  <a:cubicBezTo>
                    <a:pt x="635693" y="258267"/>
                    <a:pt x="635567" y="258876"/>
                    <a:pt x="635503" y="259499"/>
                  </a:cubicBezTo>
                  <a:cubicBezTo>
                    <a:pt x="635567" y="260134"/>
                    <a:pt x="635693" y="260731"/>
                    <a:pt x="635693" y="261379"/>
                  </a:cubicBezTo>
                  <a:lnTo>
                    <a:pt x="635693" y="295008"/>
                  </a:lnTo>
                  <a:cubicBezTo>
                    <a:pt x="635693" y="326460"/>
                    <a:pt x="654889" y="353518"/>
                    <a:pt x="682183" y="365081"/>
                  </a:cubicBezTo>
                  <a:lnTo>
                    <a:pt x="711671" y="371049"/>
                  </a:lnTo>
                  <a:lnTo>
                    <a:pt x="711671" y="414493"/>
                  </a:lnTo>
                  <a:lnTo>
                    <a:pt x="687312" y="411983"/>
                  </a:lnTo>
                  <a:cubicBezTo>
                    <a:pt x="663625" y="407030"/>
                    <a:pt x="642491" y="395033"/>
                    <a:pt x="626194" y="378308"/>
                  </a:cubicBezTo>
                  <a:cubicBezTo>
                    <a:pt x="613761" y="399961"/>
                    <a:pt x="590443" y="414617"/>
                    <a:pt x="563723" y="414617"/>
                  </a:cubicBezTo>
                  <a:cubicBezTo>
                    <a:pt x="524010" y="414617"/>
                    <a:pt x="491701" y="382308"/>
                    <a:pt x="491701" y="342595"/>
                  </a:cubicBezTo>
                  <a:lnTo>
                    <a:pt x="491701" y="119519"/>
                  </a:lnTo>
                  <a:cubicBezTo>
                    <a:pt x="491701" y="77571"/>
                    <a:pt x="457576" y="43434"/>
                    <a:pt x="415628" y="43434"/>
                  </a:cubicBezTo>
                  <a:cubicBezTo>
                    <a:pt x="373693" y="43434"/>
                    <a:pt x="339568" y="77571"/>
                    <a:pt x="339568" y="119519"/>
                  </a:cubicBezTo>
                  <a:lnTo>
                    <a:pt x="339568" y="291020"/>
                  </a:lnTo>
                  <a:lnTo>
                    <a:pt x="339568" y="312903"/>
                  </a:lnTo>
                  <a:lnTo>
                    <a:pt x="339568" y="392531"/>
                  </a:lnTo>
                  <a:cubicBezTo>
                    <a:pt x="339568" y="404520"/>
                    <a:pt x="329840" y="414248"/>
                    <a:pt x="317851" y="414248"/>
                  </a:cubicBezTo>
                  <a:cubicBezTo>
                    <a:pt x="305862" y="414248"/>
                    <a:pt x="296134" y="404520"/>
                    <a:pt x="296134" y="392531"/>
                  </a:cubicBezTo>
                  <a:lnTo>
                    <a:pt x="296134" y="312903"/>
                  </a:lnTo>
                  <a:lnTo>
                    <a:pt x="296134" y="291020"/>
                  </a:lnTo>
                  <a:lnTo>
                    <a:pt x="296134" y="119519"/>
                  </a:lnTo>
                  <a:lnTo>
                    <a:pt x="296134" y="72237"/>
                  </a:lnTo>
                  <a:cubicBezTo>
                    <a:pt x="296134" y="72161"/>
                    <a:pt x="296108" y="72098"/>
                    <a:pt x="296108" y="72034"/>
                  </a:cubicBezTo>
                  <a:cubicBezTo>
                    <a:pt x="296108" y="56274"/>
                    <a:pt x="283294" y="43447"/>
                    <a:pt x="267533" y="43447"/>
                  </a:cubicBezTo>
                  <a:cubicBezTo>
                    <a:pt x="252369" y="43447"/>
                    <a:pt x="239974" y="55308"/>
                    <a:pt x="239034" y="70218"/>
                  </a:cubicBezTo>
                  <a:lnTo>
                    <a:pt x="239034" y="295008"/>
                  </a:lnTo>
                  <a:cubicBezTo>
                    <a:pt x="239034" y="360896"/>
                    <a:pt x="185415" y="414503"/>
                    <a:pt x="119528" y="414503"/>
                  </a:cubicBezTo>
                  <a:cubicBezTo>
                    <a:pt x="61854" y="414503"/>
                    <a:pt x="13592" y="373460"/>
                    <a:pt x="2428" y="319060"/>
                  </a:cubicBezTo>
                  <a:lnTo>
                    <a:pt x="0" y="295058"/>
                  </a:lnTo>
                  <a:lnTo>
                    <a:pt x="0" y="21718"/>
                  </a:lnTo>
                  <a:lnTo>
                    <a:pt x="6359" y="6371"/>
                  </a:lnTo>
                  <a:cubicBezTo>
                    <a:pt x="10292" y="2441"/>
                    <a:pt x="15724" y="12"/>
                    <a:pt x="21725" y="12"/>
                  </a:cubicBezTo>
                  <a:cubicBezTo>
                    <a:pt x="33713" y="12"/>
                    <a:pt x="43442" y="9728"/>
                    <a:pt x="43442" y="21730"/>
                  </a:cubicBezTo>
                  <a:lnTo>
                    <a:pt x="43442" y="295008"/>
                  </a:lnTo>
                  <a:cubicBezTo>
                    <a:pt x="43442" y="336943"/>
                    <a:pt x="77567" y="371068"/>
                    <a:pt x="119528" y="371068"/>
                  </a:cubicBezTo>
                  <a:cubicBezTo>
                    <a:pt x="161463" y="371068"/>
                    <a:pt x="195588" y="336943"/>
                    <a:pt x="195588" y="295008"/>
                  </a:cubicBezTo>
                  <a:lnTo>
                    <a:pt x="195588" y="72949"/>
                  </a:lnTo>
                  <a:cubicBezTo>
                    <a:pt x="195575" y="72631"/>
                    <a:pt x="195499" y="72339"/>
                    <a:pt x="195499" y="72034"/>
                  </a:cubicBezTo>
                  <a:cubicBezTo>
                    <a:pt x="195499" y="71425"/>
                    <a:pt x="195575" y="70828"/>
                    <a:pt x="195588" y="70218"/>
                  </a:cubicBezTo>
                  <a:lnTo>
                    <a:pt x="195588" y="66840"/>
                  </a:lnTo>
                  <a:cubicBezTo>
                    <a:pt x="195588" y="64922"/>
                    <a:pt x="195918" y="63106"/>
                    <a:pt x="196388" y="61328"/>
                  </a:cubicBezTo>
                  <a:cubicBezTo>
                    <a:pt x="201582" y="26695"/>
                    <a:pt x="231465" y="12"/>
                    <a:pt x="267533" y="12"/>
                  </a:cubicBezTo>
                  <a:cubicBezTo>
                    <a:pt x="294229" y="12"/>
                    <a:pt x="317533" y="14656"/>
                    <a:pt x="329979" y="36296"/>
                  </a:cubicBezTo>
                  <a:cubicBezTo>
                    <a:pt x="351709" y="13944"/>
                    <a:pt x="382062" y="0"/>
                    <a:pt x="415628" y="0"/>
                  </a:cubicBez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" name="Shape 193">
              <a:extLst>
                <a:ext uri="{FF2B5EF4-FFF2-40B4-BE49-F238E27FC236}">
                  <a16:creationId xmlns:a16="http://schemas.microsoft.com/office/drawing/2014/main" id="{9D0EE99F-0BCE-0119-B085-4D8028209335}"/>
                </a:ext>
              </a:extLst>
            </p:cNvPr>
            <p:cNvSpPr/>
            <p:nvPr/>
          </p:nvSpPr>
          <p:spPr>
            <a:xfrm>
              <a:off x="1474909" y="1097729"/>
              <a:ext cx="118551" cy="277233"/>
            </a:xfrm>
            <a:custGeom>
              <a:avLst/>
              <a:gdLst/>
              <a:ahLst/>
              <a:cxnLst/>
              <a:rect l="0" t="0" r="0" b="0"/>
              <a:pathLst>
                <a:path w="119412" h="276384">
                  <a:moveTo>
                    <a:pt x="119412" y="0"/>
                  </a:moveTo>
                  <a:lnTo>
                    <a:pt x="119412" y="43443"/>
                  </a:lnTo>
                  <a:lnTo>
                    <a:pt x="89924" y="49414"/>
                  </a:lnTo>
                  <a:cubicBezTo>
                    <a:pt x="62629" y="60981"/>
                    <a:pt x="43434" y="88049"/>
                    <a:pt x="43434" y="119510"/>
                  </a:cubicBezTo>
                  <a:cubicBezTo>
                    <a:pt x="43434" y="120158"/>
                    <a:pt x="43307" y="120767"/>
                    <a:pt x="43243" y="121389"/>
                  </a:cubicBezTo>
                  <a:cubicBezTo>
                    <a:pt x="43307" y="122025"/>
                    <a:pt x="43434" y="122622"/>
                    <a:pt x="43434" y="123269"/>
                  </a:cubicBezTo>
                  <a:lnTo>
                    <a:pt x="43434" y="156899"/>
                  </a:lnTo>
                  <a:cubicBezTo>
                    <a:pt x="43434" y="188350"/>
                    <a:pt x="62629" y="215409"/>
                    <a:pt x="89924" y="226972"/>
                  </a:cubicBezTo>
                  <a:lnTo>
                    <a:pt x="119412" y="232940"/>
                  </a:lnTo>
                  <a:lnTo>
                    <a:pt x="119412" y="276384"/>
                  </a:lnTo>
                  <a:lnTo>
                    <a:pt x="95452" y="273961"/>
                  </a:lnTo>
                  <a:cubicBezTo>
                    <a:pt x="41043" y="262799"/>
                    <a:pt x="0" y="214550"/>
                    <a:pt x="0" y="156899"/>
                  </a:cubicBezTo>
                  <a:lnTo>
                    <a:pt x="0" y="123269"/>
                  </a:lnTo>
                  <a:cubicBezTo>
                    <a:pt x="0" y="122622"/>
                    <a:pt x="127" y="122025"/>
                    <a:pt x="191" y="121389"/>
                  </a:cubicBezTo>
                  <a:cubicBezTo>
                    <a:pt x="127" y="120767"/>
                    <a:pt x="0" y="120158"/>
                    <a:pt x="0" y="119510"/>
                  </a:cubicBezTo>
                  <a:cubicBezTo>
                    <a:pt x="0" y="61847"/>
                    <a:pt x="41043" y="13587"/>
                    <a:pt x="95452" y="2423"/>
                  </a:cubicBezTo>
                  <a:lnTo>
                    <a:pt x="119412" y="0"/>
                  </a:ln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" name="Shape 194">
              <a:extLst>
                <a:ext uri="{FF2B5EF4-FFF2-40B4-BE49-F238E27FC236}">
                  <a16:creationId xmlns:a16="http://schemas.microsoft.com/office/drawing/2014/main" id="{1FCA8C68-DE26-482F-8D70-3BF569FE308F}"/>
                </a:ext>
              </a:extLst>
            </p:cNvPr>
            <p:cNvSpPr/>
            <p:nvPr/>
          </p:nvSpPr>
          <p:spPr>
            <a:xfrm>
              <a:off x="1101823" y="960513"/>
              <a:ext cx="491637" cy="414449"/>
            </a:xfrm>
            <a:custGeom>
              <a:avLst/>
              <a:gdLst/>
              <a:ahLst/>
              <a:cxnLst/>
              <a:rect l="0" t="0" r="0" b="0"/>
              <a:pathLst>
                <a:path w="491782" h="414604">
                  <a:moveTo>
                    <a:pt x="95" y="0"/>
                  </a:moveTo>
                  <a:cubicBezTo>
                    <a:pt x="65538" y="0"/>
                    <a:pt x="118828" y="52858"/>
                    <a:pt x="119577" y="118123"/>
                  </a:cubicBezTo>
                  <a:cubicBezTo>
                    <a:pt x="119577" y="118237"/>
                    <a:pt x="119615" y="118351"/>
                    <a:pt x="119615" y="118478"/>
                  </a:cubicBezTo>
                  <a:lnTo>
                    <a:pt x="119615" y="119520"/>
                  </a:lnTo>
                  <a:lnTo>
                    <a:pt x="119615" y="294996"/>
                  </a:lnTo>
                  <a:lnTo>
                    <a:pt x="119615" y="342583"/>
                  </a:lnTo>
                  <a:cubicBezTo>
                    <a:pt x="119615" y="358343"/>
                    <a:pt x="132442" y="371158"/>
                    <a:pt x="148203" y="371158"/>
                  </a:cubicBezTo>
                  <a:cubicBezTo>
                    <a:pt x="163963" y="371158"/>
                    <a:pt x="176778" y="358343"/>
                    <a:pt x="176778" y="342583"/>
                  </a:cubicBezTo>
                  <a:lnTo>
                    <a:pt x="176778" y="119520"/>
                  </a:lnTo>
                  <a:cubicBezTo>
                    <a:pt x="176778" y="53620"/>
                    <a:pt x="230397" y="0"/>
                    <a:pt x="296285" y="0"/>
                  </a:cubicBezTo>
                  <a:cubicBezTo>
                    <a:pt x="336683" y="0"/>
                    <a:pt x="372447" y="20168"/>
                    <a:pt x="394087" y="50940"/>
                  </a:cubicBezTo>
                  <a:cubicBezTo>
                    <a:pt x="410318" y="27861"/>
                    <a:pt x="434485" y="10747"/>
                    <a:pt x="462598" y="3632"/>
                  </a:cubicBezTo>
                  <a:lnTo>
                    <a:pt x="491782" y="12"/>
                  </a:lnTo>
                  <a:lnTo>
                    <a:pt x="491782" y="43454"/>
                  </a:lnTo>
                  <a:lnTo>
                    <a:pt x="462294" y="49424"/>
                  </a:lnTo>
                  <a:cubicBezTo>
                    <a:pt x="434999" y="60991"/>
                    <a:pt x="415804" y="88059"/>
                    <a:pt x="415804" y="119520"/>
                  </a:cubicBezTo>
                  <a:cubicBezTo>
                    <a:pt x="415804" y="131509"/>
                    <a:pt x="406076" y="141237"/>
                    <a:pt x="394087" y="141237"/>
                  </a:cubicBezTo>
                  <a:cubicBezTo>
                    <a:pt x="382098" y="141237"/>
                    <a:pt x="372370" y="131509"/>
                    <a:pt x="372370" y="119520"/>
                  </a:cubicBezTo>
                  <a:cubicBezTo>
                    <a:pt x="372370" y="77572"/>
                    <a:pt x="338233" y="43434"/>
                    <a:pt x="296285" y="43434"/>
                  </a:cubicBezTo>
                  <a:cubicBezTo>
                    <a:pt x="254336" y="43434"/>
                    <a:pt x="220225" y="77572"/>
                    <a:pt x="220225" y="119520"/>
                  </a:cubicBezTo>
                  <a:lnTo>
                    <a:pt x="220225" y="176873"/>
                  </a:lnTo>
                  <a:lnTo>
                    <a:pt x="337420" y="176873"/>
                  </a:lnTo>
                  <a:cubicBezTo>
                    <a:pt x="349421" y="176873"/>
                    <a:pt x="359137" y="186601"/>
                    <a:pt x="359137" y="198590"/>
                  </a:cubicBezTo>
                  <a:cubicBezTo>
                    <a:pt x="359137" y="210591"/>
                    <a:pt x="349421" y="220307"/>
                    <a:pt x="337420" y="220307"/>
                  </a:cubicBezTo>
                  <a:lnTo>
                    <a:pt x="220225" y="220307"/>
                  </a:lnTo>
                  <a:lnTo>
                    <a:pt x="220225" y="345745"/>
                  </a:lnTo>
                  <a:cubicBezTo>
                    <a:pt x="220225" y="346837"/>
                    <a:pt x="220059" y="347878"/>
                    <a:pt x="219894" y="348933"/>
                  </a:cubicBezTo>
                  <a:cubicBezTo>
                    <a:pt x="216668" y="385674"/>
                    <a:pt x="185782" y="414604"/>
                    <a:pt x="148203" y="414604"/>
                  </a:cubicBezTo>
                  <a:cubicBezTo>
                    <a:pt x="121469" y="414604"/>
                    <a:pt x="98139" y="399936"/>
                    <a:pt x="85706" y="378257"/>
                  </a:cubicBezTo>
                  <a:cubicBezTo>
                    <a:pt x="63989" y="400584"/>
                    <a:pt x="33636" y="414490"/>
                    <a:pt x="95" y="414490"/>
                  </a:cubicBezTo>
                  <a:lnTo>
                    <a:pt x="0" y="414481"/>
                  </a:lnTo>
                  <a:lnTo>
                    <a:pt x="0" y="371037"/>
                  </a:lnTo>
                  <a:lnTo>
                    <a:pt x="95" y="371056"/>
                  </a:lnTo>
                  <a:cubicBezTo>
                    <a:pt x="42043" y="371056"/>
                    <a:pt x="76168" y="336931"/>
                    <a:pt x="76168" y="294996"/>
                  </a:cubicBezTo>
                  <a:lnTo>
                    <a:pt x="76168" y="257607"/>
                  </a:lnTo>
                  <a:cubicBezTo>
                    <a:pt x="76168" y="215659"/>
                    <a:pt x="42043" y="181521"/>
                    <a:pt x="95" y="181521"/>
                  </a:cubicBezTo>
                  <a:lnTo>
                    <a:pt x="0" y="181540"/>
                  </a:lnTo>
                  <a:lnTo>
                    <a:pt x="0" y="138097"/>
                  </a:lnTo>
                  <a:lnTo>
                    <a:pt x="95" y="138087"/>
                  </a:lnTo>
                  <a:cubicBezTo>
                    <a:pt x="28975" y="138087"/>
                    <a:pt x="55493" y="148387"/>
                    <a:pt x="76168" y="165494"/>
                  </a:cubicBezTo>
                  <a:lnTo>
                    <a:pt x="76168" y="119520"/>
                  </a:lnTo>
                  <a:cubicBezTo>
                    <a:pt x="76168" y="77572"/>
                    <a:pt x="42043" y="43434"/>
                    <a:pt x="95" y="43434"/>
                  </a:cubicBezTo>
                  <a:lnTo>
                    <a:pt x="0" y="43454"/>
                  </a:lnTo>
                  <a:lnTo>
                    <a:pt x="0" y="10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8" name="Shape 195">
              <a:extLst>
                <a:ext uri="{FF2B5EF4-FFF2-40B4-BE49-F238E27FC236}">
                  <a16:creationId xmlns:a16="http://schemas.microsoft.com/office/drawing/2014/main" id="{F29F966C-4F81-B6EF-EB87-CCDDF5867A09}"/>
                </a:ext>
              </a:extLst>
            </p:cNvPr>
            <p:cNvSpPr/>
            <p:nvPr/>
          </p:nvSpPr>
          <p:spPr>
            <a:xfrm>
              <a:off x="1593460" y="957712"/>
              <a:ext cx="610186" cy="417250"/>
            </a:xfrm>
            <a:custGeom>
              <a:avLst/>
              <a:gdLst/>
              <a:ahLst/>
              <a:cxnLst/>
              <a:rect l="0" t="0" r="0" b="0"/>
              <a:pathLst>
                <a:path w="611351" h="416649">
                  <a:moveTo>
                    <a:pt x="296310" y="0"/>
                  </a:moveTo>
                  <a:cubicBezTo>
                    <a:pt x="336696" y="0"/>
                    <a:pt x="372447" y="20155"/>
                    <a:pt x="394088" y="50927"/>
                  </a:cubicBezTo>
                  <a:cubicBezTo>
                    <a:pt x="415716" y="20155"/>
                    <a:pt x="451479" y="0"/>
                    <a:pt x="491865" y="0"/>
                  </a:cubicBezTo>
                  <a:cubicBezTo>
                    <a:pt x="549516" y="0"/>
                    <a:pt x="597765" y="41043"/>
                    <a:pt x="608927" y="95443"/>
                  </a:cubicBezTo>
                  <a:lnTo>
                    <a:pt x="611351" y="119418"/>
                  </a:lnTo>
                  <a:lnTo>
                    <a:pt x="611351" y="394951"/>
                  </a:lnTo>
                  <a:lnTo>
                    <a:pt x="604996" y="410291"/>
                  </a:lnTo>
                  <a:cubicBezTo>
                    <a:pt x="601066" y="414220"/>
                    <a:pt x="595636" y="416649"/>
                    <a:pt x="589642" y="416649"/>
                  </a:cubicBezTo>
                  <a:cubicBezTo>
                    <a:pt x="577641" y="416649"/>
                    <a:pt x="567912" y="406934"/>
                    <a:pt x="567912" y="394932"/>
                  </a:cubicBezTo>
                  <a:lnTo>
                    <a:pt x="567912" y="119494"/>
                  </a:lnTo>
                  <a:cubicBezTo>
                    <a:pt x="567912" y="77559"/>
                    <a:pt x="533800" y="43434"/>
                    <a:pt x="491865" y="43434"/>
                  </a:cubicBezTo>
                  <a:cubicBezTo>
                    <a:pt x="449930" y="43434"/>
                    <a:pt x="415804" y="77559"/>
                    <a:pt x="415804" y="119494"/>
                  </a:cubicBezTo>
                  <a:lnTo>
                    <a:pt x="415804" y="323901"/>
                  </a:lnTo>
                  <a:lnTo>
                    <a:pt x="415804" y="393535"/>
                  </a:lnTo>
                  <a:cubicBezTo>
                    <a:pt x="415804" y="405537"/>
                    <a:pt x="406076" y="415252"/>
                    <a:pt x="394088" y="415252"/>
                  </a:cubicBezTo>
                  <a:cubicBezTo>
                    <a:pt x="382086" y="415252"/>
                    <a:pt x="372358" y="405537"/>
                    <a:pt x="372358" y="393535"/>
                  </a:cubicBezTo>
                  <a:lnTo>
                    <a:pt x="372358" y="323901"/>
                  </a:lnTo>
                  <a:lnTo>
                    <a:pt x="372358" y="119494"/>
                  </a:lnTo>
                  <a:cubicBezTo>
                    <a:pt x="372358" y="77559"/>
                    <a:pt x="338246" y="43434"/>
                    <a:pt x="296310" y="43434"/>
                  </a:cubicBezTo>
                  <a:cubicBezTo>
                    <a:pt x="254362" y="43434"/>
                    <a:pt x="220237" y="77559"/>
                    <a:pt x="220237" y="119494"/>
                  </a:cubicBezTo>
                  <a:lnTo>
                    <a:pt x="220237" y="343345"/>
                  </a:lnTo>
                  <a:cubicBezTo>
                    <a:pt x="220237" y="343497"/>
                    <a:pt x="220199" y="343624"/>
                    <a:pt x="220199" y="343751"/>
                  </a:cubicBezTo>
                  <a:cubicBezTo>
                    <a:pt x="219983" y="383274"/>
                    <a:pt x="187776" y="415366"/>
                    <a:pt x="148203" y="415366"/>
                  </a:cubicBezTo>
                  <a:cubicBezTo>
                    <a:pt x="121469" y="415366"/>
                    <a:pt x="98139" y="400698"/>
                    <a:pt x="85719" y="379019"/>
                  </a:cubicBezTo>
                  <a:cubicBezTo>
                    <a:pt x="63976" y="401346"/>
                    <a:pt x="33649" y="415252"/>
                    <a:pt x="95" y="415252"/>
                  </a:cubicBezTo>
                  <a:lnTo>
                    <a:pt x="0" y="415242"/>
                  </a:lnTo>
                  <a:lnTo>
                    <a:pt x="0" y="371799"/>
                  </a:lnTo>
                  <a:lnTo>
                    <a:pt x="95" y="371818"/>
                  </a:lnTo>
                  <a:cubicBezTo>
                    <a:pt x="42044" y="371818"/>
                    <a:pt x="76168" y="337693"/>
                    <a:pt x="76168" y="295758"/>
                  </a:cubicBezTo>
                  <a:lnTo>
                    <a:pt x="76168" y="258369"/>
                  </a:lnTo>
                  <a:cubicBezTo>
                    <a:pt x="76168" y="216421"/>
                    <a:pt x="42044" y="182283"/>
                    <a:pt x="95" y="182283"/>
                  </a:cubicBezTo>
                  <a:lnTo>
                    <a:pt x="0" y="182302"/>
                  </a:lnTo>
                  <a:lnTo>
                    <a:pt x="0" y="138859"/>
                  </a:lnTo>
                  <a:lnTo>
                    <a:pt x="95" y="138849"/>
                  </a:lnTo>
                  <a:cubicBezTo>
                    <a:pt x="28975" y="138849"/>
                    <a:pt x="55493" y="149149"/>
                    <a:pt x="76168" y="166269"/>
                  </a:cubicBezTo>
                  <a:lnTo>
                    <a:pt x="76168" y="120282"/>
                  </a:lnTo>
                  <a:cubicBezTo>
                    <a:pt x="76168" y="78334"/>
                    <a:pt x="42044" y="44196"/>
                    <a:pt x="95" y="44196"/>
                  </a:cubicBezTo>
                  <a:lnTo>
                    <a:pt x="0" y="44216"/>
                  </a:lnTo>
                  <a:lnTo>
                    <a:pt x="0" y="774"/>
                  </a:lnTo>
                  <a:lnTo>
                    <a:pt x="95" y="762"/>
                  </a:lnTo>
                  <a:cubicBezTo>
                    <a:pt x="65526" y="762"/>
                    <a:pt x="118815" y="53620"/>
                    <a:pt x="119577" y="118885"/>
                  </a:cubicBezTo>
                  <a:cubicBezTo>
                    <a:pt x="119577" y="118999"/>
                    <a:pt x="119602" y="119113"/>
                    <a:pt x="119602" y="119240"/>
                  </a:cubicBezTo>
                  <a:lnTo>
                    <a:pt x="119602" y="120282"/>
                  </a:lnTo>
                  <a:lnTo>
                    <a:pt x="119602" y="295758"/>
                  </a:lnTo>
                  <a:lnTo>
                    <a:pt x="119602" y="343345"/>
                  </a:lnTo>
                  <a:cubicBezTo>
                    <a:pt x="119602" y="359105"/>
                    <a:pt x="132430" y="371920"/>
                    <a:pt x="148203" y="371920"/>
                  </a:cubicBezTo>
                  <a:cubicBezTo>
                    <a:pt x="163963" y="371920"/>
                    <a:pt x="176778" y="359105"/>
                    <a:pt x="176778" y="343345"/>
                  </a:cubicBezTo>
                  <a:cubicBezTo>
                    <a:pt x="176778" y="343281"/>
                    <a:pt x="176803" y="343217"/>
                    <a:pt x="176803" y="343154"/>
                  </a:cubicBezTo>
                  <a:lnTo>
                    <a:pt x="176803" y="119494"/>
                  </a:lnTo>
                  <a:cubicBezTo>
                    <a:pt x="176803" y="53607"/>
                    <a:pt x="230410" y="0"/>
                    <a:pt x="296310" y="0"/>
                  </a:cubicBez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" name="Shape 196">
              <a:extLst>
                <a:ext uri="{FF2B5EF4-FFF2-40B4-BE49-F238E27FC236}">
                  <a16:creationId xmlns:a16="http://schemas.microsoft.com/office/drawing/2014/main" id="{79B5F780-A7BA-98BA-CD7B-981FC89FA8D9}"/>
                </a:ext>
              </a:extLst>
            </p:cNvPr>
            <p:cNvSpPr/>
            <p:nvPr/>
          </p:nvSpPr>
          <p:spPr>
            <a:xfrm>
              <a:off x="997219" y="271633"/>
              <a:ext cx="153418" cy="215624"/>
            </a:xfrm>
            <a:custGeom>
              <a:avLst/>
              <a:gdLst/>
              <a:ahLst/>
              <a:cxnLst/>
              <a:rect l="0" t="0" r="0" b="0"/>
              <a:pathLst>
                <a:path w="153949" h="214681">
                  <a:moveTo>
                    <a:pt x="76974" y="0"/>
                  </a:moveTo>
                  <a:cubicBezTo>
                    <a:pt x="119202" y="0"/>
                    <a:pt x="153467" y="34024"/>
                    <a:pt x="153911" y="76149"/>
                  </a:cubicBezTo>
                  <a:lnTo>
                    <a:pt x="153949" y="76149"/>
                  </a:lnTo>
                  <a:lnTo>
                    <a:pt x="153949" y="76975"/>
                  </a:lnTo>
                  <a:lnTo>
                    <a:pt x="153949" y="137706"/>
                  </a:lnTo>
                  <a:lnTo>
                    <a:pt x="153949" y="138531"/>
                  </a:lnTo>
                  <a:lnTo>
                    <a:pt x="153911" y="138531"/>
                  </a:lnTo>
                  <a:cubicBezTo>
                    <a:pt x="153467" y="180645"/>
                    <a:pt x="119215" y="214681"/>
                    <a:pt x="76974" y="214681"/>
                  </a:cubicBezTo>
                  <a:cubicBezTo>
                    <a:pt x="34747" y="214681"/>
                    <a:pt x="483" y="180645"/>
                    <a:pt x="38" y="138531"/>
                  </a:cubicBezTo>
                  <a:lnTo>
                    <a:pt x="0" y="138531"/>
                  </a:lnTo>
                  <a:lnTo>
                    <a:pt x="0" y="137706"/>
                  </a:lnTo>
                  <a:lnTo>
                    <a:pt x="0" y="76975"/>
                  </a:lnTo>
                  <a:lnTo>
                    <a:pt x="0" y="76149"/>
                  </a:lnTo>
                  <a:lnTo>
                    <a:pt x="38" y="76149"/>
                  </a:lnTo>
                  <a:cubicBezTo>
                    <a:pt x="495" y="34024"/>
                    <a:pt x="34747" y="0"/>
                    <a:pt x="76974" y="0"/>
                  </a:cubicBezTo>
                  <a:close/>
                </a:path>
              </a:pathLst>
            </a:custGeom>
            <a:solidFill>
              <a:srgbClr val="61C2EE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0" name="Shape 197">
              <a:extLst>
                <a:ext uri="{FF2B5EF4-FFF2-40B4-BE49-F238E27FC236}">
                  <a16:creationId xmlns:a16="http://schemas.microsoft.com/office/drawing/2014/main" id="{3801424A-5572-A736-F622-33EB5573C4A6}"/>
                </a:ext>
              </a:extLst>
            </p:cNvPr>
            <p:cNvSpPr/>
            <p:nvPr/>
          </p:nvSpPr>
          <p:spPr>
            <a:xfrm>
              <a:off x="1220373" y="271633"/>
              <a:ext cx="153418" cy="215624"/>
            </a:xfrm>
            <a:custGeom>
              <a:avLst/>
              <a:gdLst/>
              <a:ahLst/>
              <a:cxnLst/>
              <a:rect l="0" t="0" r="0" b="0"/>
              <a:pathLst>
                <a:path w="153950" h="214681">
                  <a:moveTo>
                    <a:pt x="76962" y="0"/>
                  </a:moveTo>
                  <a:cubicBezTo>
                    <a:pt x="119202" y="0"/>
                    <a:pt x="153454" y="34024"/>
                    <a:pt x="153899" y="76149"/>
                  </a:cubicBezTo>
                  <a:lnTo>
                    <a:pt x="153950" y="76149"/>
                  </a:lnTo>
                  <a:lnTo>
                    <a:pt x="153950" y="76975"/>
                  </a:lnTo>
                  <a:lnTo>
                    <a:pt x="153950" y="137706"/>
                  </a:lnTo>
                  <a:lnTo>
                    <a:pt x="153950" y="138531"/>
                  </a:lnTo>
                  <a:lnTo>
                    <a:pt x="153899" y="138531"/>
                  </a:lnTo>
                  <a:cubicBezTo>
                    <a:pt x="153467" y="180645"/>
                    <a:pt x="119202" y="214681"/>
                    <a:pt x="76962" y="214681"/>
                  </a:cubicBezTo>
                  <a:cubicBezTo>
                    <a:pt x="34735" y="214681"/>
                    <a:pt x="483" y="180645"/>
                    <a:pt x="38" y="138531"/>
                  </a:cubicBezTo>
                  <a:lnTo>
                    <a:pt x="0" y="138531"/>
                  </a:lnTo>
                  <a:lnTo>
                    <a:pt x="0" y="137706"/>
                  </a:lnTo>
                  <a:lnTo>
                    <a:pt x="0" y="76975"/>
                  </a:lnTo>
                  <a:lnTo>
                    <a:pt x="0" y="76149"/>
                  </a:lnTo>
                  <a:lnTo>
                    <a:pt x="38" y="76149"/>
                  </a:lnTo>
                  <a:cubicBezTo>
                    <a:pt x="483" y="34024"/>
                    <a:pt x="34735" y="0"/>
                    <a:pt x="76962" y="0"/>
                  </a:cubicBez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1" name="Shape 198">
              <a:extLst>
                <a:ext uri="{FF2B5EF4-FFF2-40B4-BE49-F238E27FC236}">
                  <a16:creationId xmlns:a16="http://schemas.microsoft.com/office/drawing/2014/main" id="{EC68E96D-F014-C285-E478-84CB4B6E5146}"/>
                </a:ext>
              </a:extLst>
            </p:cNvPr>
            <p:cNvSpPr/>
            <p:nvPr/>
          </p:nvSpPr>
          <p:spPr>
            <a:xfrm>
              <a:off x="1199453" y="504059"/>
              <a:ext cx="195260" cy="355643"/>
            </a:xfrm>
            <a:custGeom>
              <a:avLst/>
              <a:gdLst/>
              <a:ahLst/>
              <a:cxnLst/>
              <a:rect l="0" t="0" r="0" b="0"/>
              <a:pathLst>
                <a:path w="195783" h="355930">
                  <a:moveTo>
                    <a:pt x="97891" y="0"/>
                  </a:moveTo>
                  <a:cubicBezTo>
                    <a:pt x="151600" y="0"/>
                    <a:pt x="195173" y="43282"/>
                    <a:pt x="195732" y="96850"/>
                  </a:cubicBezTo>
                  <a:lnTo>
                    <a:pt x="195783" y="96850"/>
                  </a:lnTo>
                  <a:lnTo>
                    <a:pt x="195783" y="97892"/>
                  </a:lnTo>
                  <a:lnTo>
                    <a:pt x="195783" y="258039"/>
                  </a:lnTo>
                  <a:lnTo>
                    <a:pt x="195783" y="259080"/>
                  </a:lnTo>
                  <a:lnTo>
                    <a:pt x="195732" y="259080"/>
                  </a:lnTo>
                  <a:cubicBezTo>
                    <a:pt x="195173" y="312649"/>
                    <a:pt x="151600" y="355930"/>
                    <a:pt x="97891" y="355930"/>
                  </a:cubicBezTo>
                  <a:cubicBezTo>
                    <a:pt x="44183" y="355930"/>
                    <a:pt x="609" y="312649"/>
                    <a:pt x="51" y="259080"/>
                  </a:cubicBezTo>
                  <a:lnTo>
                    <a:pt x="0" y="259080"/>
                  </a:lnTo>
                  <a:lnTo>
                    <a:pt x="0" y="258039"/>
                  </a:lnTo>
                  <a:lnTo>
                    <a:pt x="0" y="97892"/>
                  </a:lnTo>
                  <a:lnTo>
                    <a:pt x="0" y="96850"/>
                  </a:lnTo>
                  <a:lnTo>
                    <a:pt x="51" y="96850"/>
                  </a:lnTo>
                  <a:cubicBezTo>
                    <a:pt x="609" y="43282"/>
                    <a:pt x="44183" y="0"/>
                    <a:pt x="97891" y="0"/>
                  </a:cubicBez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2" name="Shape 199">
              <a:extLst>
                <a:ext uri="{FF2B5EF4-FFF2-40B4-BE49-F238E27FC236}">
                  <a16:creationId xmlns:a16="http://schemas.microsoft.com/office/drawing/2014/main" id="{D0AB2289-147F-545F-40E1-442244FA2FD5}"/>
                </a:ext>
              </a:extLst>
            </p:cNvPr>
            <p:cNvSpPr/>
            <p:nvPr/>
          </p:nvSpPr>
          <p:spPr>
            <a:xfrm>
              <a:off x="951892" y="504059"/>
              <a:ext cx="275455" cy="355643"/>
            </a:xfrm>
            <a:custGeom>
              <a:avLst/>
              <a:gdLst/>
              <a:ahLst/>
              <a:cxnLst/>
              <a:rect l="0" t="0" r="0" b="0"/>
              <a:pathLst>
                <a:path w="276060" h="356083">
                  <a:moveTo>
                    <a:pt x="97892" y="0"/>
                  </a:moveTo>
                  <a:lnTo>
                    <a:pt x="276060" y="0"/>
                  </a:lnTo>
                  <a:cubicBezTo>
                    <a:pt x="276060" y="0"/>
                    <a:pt x="195783" y="9576"/>
                    <a:pt x="195783" y="114046"/>
                  </a:cubicBezTo>
                  <a:lnTo>
                    <a:pt x="195783" y="257137"/>
                  </a:lnTo>
                  <a:lnTo>
                    <a:pt x="195783" y="258178"/>
                  </a:lnTo>
                  <a:lnTo>
                    <a:pt x="195733" y="258178"/>
                  </a:lnTo>
                  <a:cubicBezTo>
                    <a:pt x="195174" y="311772"/>
                    <a:pt x="151587" y="356083"/>
                    <a:pt x="97892" y="356083"/>
                  </a:cubicBezTo>
                  <a:cubicBezTo>
                    <a:pt x="44183" y="356083"/>
                    <a:pt x="610" y="311772"/>
                    <a:pt x="51" y="258178"/>
                  </a:cubicBezTo>
                  <a:lnTo>
                    <a:pt x="0" y="258178"/>
                  </a:lnTo>
                  <a:lnTo>
                    <a:pt x="0" y="257137"/>
                  </a:lnTo>
                  <a:lnTo>
                    <a:pt x="0" y="98031"/>
                  </a:lnTo>
                  <a:lnTo>
                    <a:pt x="0" y="96990"/>
                  </a:lnTo>
                  <a:lnTo>
                    <a:pt x="51" y="96990"/>
                  </a:lnTo>
                  <a:cubicBezTo>
                    <a:pt x="610" y="43434"/>
                    <a:pt x="44171" y="140"/>
                    <a:pt x="97892" y="140"/>
                  </a:cubicBezTo>
                  <a:lnTo>
                    <a:pt x="97892" y="0"/>
                  </a:lnTo>
                  <a:close/>
                </a:path>
              </a:pathLst>
            </a:custGeom>
            <a:solidFill>
              <a:srgbClr val="61C2EE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3" name="Shape 200">
              <a:extLst>
                <a:ext uri="{FF2B5EF4-FFF2-40B4-BE49-F238E27FC236}">
                  <a16:creationId xmlns:a16="http://schemas.microsoft.com/office/drawing/2014/main" id="{57E5EE9C-6EFA-024A-D49D-7A202741EE56}"/>
                </a:ext>
              </a:extLst>
            </p:cNvPr>
            <p:cNvSpPr/>
            <p:nvPr/>
          </p:nvSpPr>
          <p:spPr>
            <a:xfrm>
              <a:off x="1366818" y="504059"/>
              <a:ext cx="275457" cy="355643"/>
            </a:xfrm>
            <a:custGeom>
              <a:avLst/>
              <a:gdLst/>
              <a:ahLst/>
              <a:cxnLst/>
              <a:rect l="0" t="0" r="0" b="0"/>
              <a:pathLst>
                <a:path w="276479" h="356070">
                  <a:moveTo>
                    <a:pt x="0" y="0"/>
                  </a:moveTo>
                  <a:lnTo>
                    <a:pt x="178181" y="0"/>
                  </a:lnTo>
                  <a:lnTo>
                    <a:pt x="178181" y="152"/>
                  </a:lnTo>
                  <a:cubicBezTo>
                    <a:pt x="178308" y="152"/>
                    <a:pt x="178448" y="140"/>
                    <a:pt x="178575" y="140"/>
                  </a:cubicBezTo>
                  <a:cubicBezTo>
                    <a:pt x="232283" y="140"/>
                    <a:pt x="275869" y="43421"/>
                    <a:pt x="276428" y="96990"/>
                  </a:cubicBezTo>
                  <a:lnTo>
                    <a:pt x="276479" y="96990"/>
                  </a:lnTo>
                  <a:lnTo>
                    <a:pt x="276479" y="98031"/>
                  </a:lnTo>
                  <a:lnTo>
                    <a:pt x="276479" y="257137"/>
                  </a:lnTo>
                  <a:lnTo>
                    <a:pt x="276479" y="258178"/>
                  </a:lnTo>
                  <a:lnTo>
                    <a:pt x="276428" y="258178"/>
                  </a:lnTo>
                  <a:cubicBezTo>
                    <a:pt x="275869" y="311760"/>
                    <a:pt x="232283" y="356070"/>
                    <a:pt x="178575" y="356070"/>
                  </a:cubicBezTo>
                  <a:cubicBezTo>
                    <a:pt x="124866" y="356070"/>
                    <a:pt x="81305" y="311760"/>
                    <a:pt x="80747" y="258178"/>
                  </a:cubicBezTo>
                  <a:lnTo>
                    <a:pt x="80696" y="258178"/>
                  </a:lnTo>
                  <a:lnTo>
                    <a:pt x="80696" y="257137"/>
                  </a:lnTo>
                  <a:lnTo>
                    <a:pt x="80696" y="124930"/>
                  </a:lnTo>
                  <a:cubicBezTo>
                    <a:pt x="80429" y="121577"/>
                    <a:pt x="80276" y="117970"/>
                    <a:pt x="80276" y="114033"/>
                  </a:cubicBezTo>
                  <a:cubicBezTo>
                    <a:pt x="80276" y="9576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1C2EE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4" name="Shape 201">
              <a:extLst>
                <a:ext uri="{FF2B5EF4-FFF2-40B4-BE49-F238E27FC236}">
                  <a16:creationId xmlns:a16="http://schemas.microsoft.com/office/drawing/2014/main" id="{F3924E90-A204-079A-809F-65B979CFAECF}"/>
                </a:ext>
              </a:extLst>
            </p:cNvPr>
            <p:cNvSpPr/>
            <p:nvPr/>
          </p:nvSpPr>
          <p:spPr>
            <a:xfrm>
              <a:off x="1436554" y="271633"/>
              <a:ext cx="153418" cy="215624"/>
            </a:xfrm>
            <a:custGeom>
              <a:avLst/>
              <a:gdLst/>
              <a:ahLst/>
              <a:cxnLst/>
              <a:rect l="0" t="0" r="0" b="0"/>
              <a:pathLst>
                <a:path w="153937" h="214681">
                  <a:moveTo>
                    <a:pt x="76962" y="0"/>
                  </a:moveTo>
                  <a:cubicBezTo>
                    <a:pt x="119202" y="0"/>
                    <a:pt x="153454" y="34024"/>
                    <a:pt x="153899" y="76149"/>
                  </a:cubicBezTo>
                  <a:lnTo>
                    <a:pt x="153937" y="76149"/>
                  </a:lnTo>
                  <a:lnTo>
                    <a:pt x="153937" y="76975"/>
                  </a:lnTo>
                  <a:lnTo>
                    <a:pt x="153937" y="137706"/>
                  </a:lnTo>
                  <a:lnTo>
                    <a:pt x="153937" y="138531"/>
                  </a:lnTo>
                  <a:lnTo>
                    <a:pt x="153899" y="138531"/>
                  </a:lnTo>
                  <a:cubicBezTo>
                    <a:pt x="153454" y="180645"/>
                    <a:pt x="119202" y="214681"/>
                    <a:pt x="76962" y="214681"/>
                  </a:cubicBezTo>
                  <a:cubicBezTo>
                    <a:pt x="34722" y="214681"/>
                    <a:pt x="483" y="180645"/>
                    <a:pt x="38" y="138531"/>
                  </a:cubicBezTo>
                  <a:lnTo>
                    <a:pt x="0" y="138531"/>
                  </a:lnTo>
                  <a:lnTo>
                    <a:pt x="0" y="137706"/>
                  </a:lnTo>
                  <a:lnTo>
                    <a:pt x="0" y="76975"/>
                  </a:lnTo>
                  <a:lnTo>
                    <a:pt x="0" y="76149"/>
                  </a:lnTo>
                  <a:lnTo>
                    <a:pt x="38" y="76149"/>
                  </a:lnTo>
                  <a:cubicBezTo>
                    <a:pt x="483" y="34024"/>
                    <a:pt x="34722" y="0"/>
                    <a:pt x="76962" y="0"/>
                  </a:cubicBezTo>
                  <a:close/>
                </a:path>
              </a:pathLst>
            </a:custGeom>
            <a:solidFill>
              <a:srgbClr val="61C2EE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14339" name="ZoneTexte 14">
            <a:extLst>
              <a:ext uri="{FF2B5EF4-FFF2-40B4-BE49-F238E27FC236}">
                <a16:creationId xmlns:a16="http://schemas.microsoft.com/office/drawing/2014/main" id="{8A859EC8-8DDE-F135-FA41-DB9829D0F2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0550" y="496888"/>
            <a:ext cx="5519738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fr-FR" altLang="fr-FR" sz="360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L’Unafam travaille 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fr-FR" altLang="fr-FR" sz="360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avec des partenaires</a:t>
            </a:r>
          </a:p>
        </p:txBody>
      </p:sp>
      <p:sp>
        <p:nvSpPr>
          <p:cNvPr id="12292" name="ZoneTexte 15">
            <a:extLst>
              <a:ext uri="{FF2B5EF4-FFF2-40B4-BE49-F238E27FC236}">
                <a16:creationId xmlns:a16="http://schemas.microsoft.com/office/drawing/2014/main" id="{12F00024-D7F2-09BB-3A50-8DCA2E41E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776413"/>
            <a:ext cx="6980238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 typeface="Wingdings" pitchFamily="2" charset="2"/>
              <a:buChar char="Ø"/>
            </a:pPr>
            <a:r>
              <a:rPr kumimoji="0" lang="fr-FR" altLang="fr-FR" sz="2400">
                <a:solidFill>
                  <a:srgbClr val="0000CC"/>
                </a:solidFill>
                <a:latin typeface="Calibri" panose="020F0502020204030204" pitchFamily="34" charset="0"/>
              </a:rPr>
              <a:t>dans les commissions pour la certification d’établissements de santé</a:t>
            </a:r>
          </a:p>
          <a:p>
            <a:pPr>
              <a:spcBef>
                <a:spcPct val="0"/>
              </a:spcBef>
              <a:buClrTx/>
              <a:buFont typeface="Wingdings" pitchFamily="2" charset="2"/>
              <a:buChar char="Ø"/>
            </a:pPr>
            <a:r>
              <a:rPr kumimoji="0" lang="fr-FR" altLang="fr-FR" sz="2400">
                <a:solidFill>
                  <a:srgbClr val="0000CC"/>
                </a:solidFill>
                <a:latin typeface="Calibri" panose="020F0502020204030204" pitchFamily="34" charset="0"/>
              </a:rPr>
              <a:t>dans les comités d’éthique de ces établissements</a:t>
            </a:r>
          </a:p>
          <a:p>
            <a:pPr>
              <a:spcBef>
                <a:spcPct val="0"/>
              </a:spcBef>
              <a:buClrTx/>
              <a:buFont typeface="Wingdings" pitchFamily="2" charset="2"/>
              <a:buChar char="Ø"/>
            </a:pPr>
            <a:r>
              <a:rPr kumimoji="0" lang="fr-FR" altLang="fr-FR" sz="2400">
                <a:solidFill>
                  <a:srgbClr val="0000CC"/>
                </a:solidFill>
                <a:latin typeface="Calibri" panose="020F0502020204030204" pitchFamily="34" charset="0"/>
              </a:rPr>
              <a:t>dans les commissions d’admission de résidences accueil</a:t>
            </a:r>
          </a:p>
          <a:p>
            <a:pPr>
              <a:spcBef>
                <a:spcPct val="0"/>
              </a:spcBef>
              <a:buClrTx/>
              <a:buFont typeface="Wingdings" pitchFamily="2" charset="2"/>
              <a:buChar char="Ø"/>
            </a:pPr>
            <a:r>
              <a:rPr kumimoji="0" lang="fr-FR" altLang="fr-FR" sz="2400">
                <a:solidFill>
                  <a:srgbClr val="0000CC"/>
                </a:solidFill>
                <a:latin typeface="Calibri" panose="020F0502020204030204" pitchFamily="34" charset="0"/>
              </a:rPr>
              <a:t>dans les Groupes d’Entraide Mutuelle</a:t>
            </a:r>
          </a:p>
          <a:p>
            <a:pPr>
              <a:spcBef>
                <a:spcPct val="0"/>
              </a:spcBef>
              <a:buClrTx/>
              <a:buFont typeface="Wingdings" pitchFamily="2" charset="2"/>
              <a:buChar char="Ø"/>
            </a:pPr>
            <a:r>
              <a:rPr kumimoji="0" lang="fr-FR" altLang="fr-FR" sz="2400">
                <a:solidFill>
                  <a:srgbClr val="0000CC"/>
                </a:solidFill>
                <a:latin typeface="Calibri" panose="020F0502020204030204" pitchFamily="34" charset="0"/>
              </a:rPr>
              <a:t>dans le Comité Interassociatif</a:t>
            </a:r>
          </a:p>
          <a:p>
            <a:pPr>
              <a:spcBef>
                <a:spcPct val="0"/>
              </a:spcBef>
              <a:buClrTx/>
              <a:buFont typeface="Wingdings" pitchFamily="2" charset="2"/>
              <a:buChar char="Ø"/>
            </a:pPr>
            <a:r>
              <a:rPr kumimoji="0" lang="fr-FR" altLang="fr-FR" sz="2400">
                <a:solidFill>
                  <a:srgbClr val="0000CC"/>
                </a:solidFill>
                <a:latin typeface="Calibri" panose="020F0502020204030204" pitchFamily="34" charset="0"/>
              </a:rPr>
              <a:t>au CREHPSY en tant que membre fondateur</a:t>
            </a:r>
          </a:p>
          <a:p>
            <a:pPr>
              <a:spcBef>
                <a:spcPct val="0"/>
              </a:spcBef>
              <a:buClrTx/>
              <a:buFont typeface="Wingdings" pitchFamily="2" charset="2"/>
              <a:buChar char="Ø"/>
            </a:pPr>
            <a:r>
              <a:rPr kumimoji="0" lang="fr-FR" altLang="fr-FR" sz="2400">
                <a:solidFill>
                  <a:srgbClr val="0000CC"/>
                </a:solidFill>
                <a:latin typeface="Calibri" panose="020F0502020204030204" pitchFamily="34" charset="0"/>
              </a:rPr>
              <a:t>au Conseil Territorial de Santé</a:t>
            </a:r>
          </a:p>
          <a:p>
            <a:pPr>
              <a:spcBef>
                <a:spcPct val="0"/>
              </a:spcBef>
              <a:buClrTx/>
              <a:buFont typeface="Wingdings" pitchFamily="2" charset="2"/>
              <a:buChar char="Ø"/>
            </a:pPr>
            <a:r>
              <a:rPr kumimoji="0" lang="fr-FR" altLang="fr-FR" sz="2400">
                <a:solidFill>
                  <a:srgbClr val="0000CC"/>
                </a:solidFill>
                <a:latin typeface="Calibri" panose="020F0502020204030204" pitchFamily="34" charset="0"/>
              </a:rPr>
              <a:t>dans l’élaboration du Projet Régional de Santé</a:t>
            </a:r>
          </a:p>
          <a:p>
            <a:pPr>
              <a:spcBef>
                <a:spcPct val="0"/>
              </a:spcBef>
              <a:buClrTx/>
              <a:buFont typeface="Wingdings" pitchFamily="2" charset="2"/>
              <a:buChar char="Ø"/>
            </a:pPr>
            <a:r>
              <a:rPr kumimoji="0" lang="fr-FR" altLang="fr-FR" sz="2400">
                <a:solidFill>
                  <a:srgbClr val="0000CC"/>
                </a:solidFill>
                <a:latin typeface="Calibri" panose="020F0502020204030204" pitchFamily="34" charset="0"/>
              </a:rPr>
              <a:t>dans les plateformes d’aide aux aidants</a:t>
            </a:r>
          </a:p>
          <a:p>
            <a:pPr>
              <a:spcBef>
                <a:spcPct val="0"/>
              </a:spcBef>
              <a:buClrTx/>
              <a:buFont typeface="Wingdings" pitchFamily="2" charset="2"/>
              <a:buChar char="Ø"/>
            </a:pPr>
            <a:r>
              <a:rPr kumimoji="0" lang="fr-FR" altLang="fr-FR" sz="2400">
                <a:solidFill>
                  <a:srgbClr val="0000CC"/>
                </a:solidFill>
                <a:latin typeface="Calibri" panose="020F0502020204030204" pitchFamily="34" charset="0"/>
              </a:rPr>
              <a:t>………………</a:t>
            </a:r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6767">
            <a:extLst>
              <a:ext uri="{FF2B5EF4-FFF2-40B4-BE49-F238E27FC236}">
                <a16:creationId xmlns:a16="http://schemas.microsoft.com/office/drawing/2014/main" id="{70308266-3D26-03BA-6A72-845324128260}"/>
              </a:ext>
            </a:extLst>
          </p:cNvPr>
          <p:cNvGrpSpPr>
            <a:grpSpLocks/>
          </p:cNvGrpSpPr>
          <p:nvPr/>
        </p:nvGrpSpPr>
        <p:grpSpPr bwMode="auto">
          <a:xfrm>
            <a:off x="409575" y="292100"/>
            <a:ext cx="1181100" cy="923925"/>
            <a:chOff x="62762" y="16802"/>
            <a:chExt cx="2594165" cy="1629791"/>
          </a:xfrm>
        </p:grpSpPr>
        <p:sp>
          <p:nvSpPr>
            <p:cNvPr id="3" name="Shape 8087">
              <a:extLst>
                <a:ext uri="{FF2B5EF4-FFF2-40B4-BE49-F238E27FC236}">
                  <a16:creationId xmlns:a16="http://schemas.microsoft.com/office/drawing/2014/main" id="{B2DD78A4-18D4-AEF1-C64D-21E7A16F705E}"/>
                </a:ext>
              </a:extLst>
            </p:cNvPr>
            <p:cNvSpPr/>
            <p:nvPr/>
          </p:nvSpPr>
          <p:spPr>
            <a:xfrm>
              <a:off x="62762" y="16802"/>
              <a:ext cx="2594165" cy="1629791"/>
            </a:xfrm>
            <a:custGeom>
              <a:avLst/>
              <a:gdLst/>
              <a:ahLst/>
              <a:cxnLst/>
              <a:rect l="0" t="0" r="0" b="0"/>
              <a:pathLst>
                <a:path w="2594165" h="1629791">
                  <a:moveTo>
                    <a:pt x="0" y="0"/>
                  </a:moveTo>
                  <a:lnTo>
                    <a:pt x="2594165" y="0"/>
                  </a:lnTo>
                  <a:lnTo>
                    <a:pt x="2594165" y="1629791"/>
                  </a:lnTo>
                  <a:lnTo>
                    <a:pt x="0" y="1629791"/>
                  </a:lnTo>
                  <a:lnTo>
                    <a:pt x="0" y="0"/>
                  </a:lnTo>
                </a:path>
              </a:pathLst>
            </a:custGeom>
            <a:solidFill>
              <a:srgbClr val="0077C0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" name="Shape 191">
              <a:extLst>
                <a:ext uri="{FF2B5EF4-FFF2-40B4-BE49-F238E27FC236}">
                  <a16:creationId xmlns:a16="http://schemas.microsoft.com/office/drawing/2014/main" id="{FA328BC7-0529-66A3-E552-FC476842ED2C}"/>
                </a:ext>
              </a:extLst>
            </p:cNvPr>
            <p:cNvSpPr/>
            <p:nvPr/>
          </p:nvSpPr>
          <p:spPr>
            <a:xfrm>
              <a:off x="983272" y="960513"/>
              <a:ext cx="118551" cy="140016"/>
            </a:xfrm>
            <a:custGeom>
              <a:avLst/>
              <a:gdLst/>
              <a:ahLst/>
              <a:cxnLst/>
              <a:rect l="0" t="0" r="0" b="0"/>
              <a:pathLst>
                <a:path w="119412" h="141227">
                  <a:moveTo>
                    <a:pt x="119412" y="0"/>
                  </a:moveTo>
                  <a:lnTo>
                    <a:pt x="119412" y="43444"/>
                  </a:lnTo>
                  <a:lnTo>
                    <a:pt x="89924" y="49414"/>
                  </a:lnTo>
                  <a:cubicBezTo>
                    <a:pt x="62629" y="60982"/>
                    <a:pt x="43434" y="88049"/>
                    <a:pt x="43434" y="119510"/>
                  </a:cubicBezTo>
                  <a:cubicBezTo>
                    <a:pt x="43434" y="131499"/>
                    <a:pt x="33718" y="141227"/>
                    <a:pt x="21717" y="141227"/>
                  </a:cubicBezTo>
                  <a:cubicBezTo>
                    <a:pt x="9715" y="141227"/>
                    <a:pt x="0" y="131499"/>
                    <a:pt x="0" y="119510"/>
                  </a:cubicBezTo>
                  <a:cubicBezTo>
                    <a:pt x="0" y="61847"/>
                    <a:pt x="41043" y="13587"/>
                    <a:pt x="95452" y="2423"/>
                  </a:cubicBezTo>
                  <a:lnTo>
                    <a:pt x="119412" y="0"/>
                  </a:ln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" name="Shape 192">
              <a:extLst>
                <a:ext uri="{FF2B5EF4-FFF2-40B4-BE49-F238E27FC236}">
                  <a16:creationId xmlns:a16="http://schemas.microsoft.com/office/drawing/2014/main" id="{70404E3D-437E-E750-98B7-947A0C8FB505}"/>
                </a:ext>
              </a:extLst>
            </p:cNvPr>
            <p:cNvSpPr/>
            <p:nvPr/>
          </p:nvSpPr>
          <p:spPr>
            <a:xfrm>
              <a:off x="390519" y="960513"/>
              <a:ext cx="711303" cy="414449"/>
            </a:xfrm>
            <a:custGeom>
              <a:avLst/>
              <a:gdLst/>
              <a:ahLst/>
              <a:cxnLst/>
              <a:rect l="0" t="0" r="0" b="0"/>
              <a:pathLst>
                <a:path w="711671" h="414617">
                  <a:moveTo>
                    <a:pt x="415628" y="0"/>
                  </a:moveTo>
                  <a:cubicBezTo>
                    <a:pt x="481528" y="0"/>
                    <a:pt x="535148" y="53619"/>
                    <a:pt x="535148" y="119519"/>
                  </a:cubicBezTo>
                  <a:lnTo>
                    <a:pt x="535148" y="342595"/>
                  </a:lnTo>
                  <a:cubicBezTo>
                    <a:pt x="535148" y="358356"/>
                    <a:pt x="547962" y="371170"/>
                    <a:pt x="563723" y="371170"/>
                  </a:cubicBezTo>
                  <a:cubicBezTo>
                    <a:pt x="579357" y="371170"/>
                    <a:pt x="592095" y="358572"/>
                    <a:pt x="592298" y="342976"/>
                  </a:cubicBezTo>
                  <a:cubicBezTo>
                    <a:pt x="592285" y="342849"/>
                    <a:pt x="592260" y="342735"/>
                    <a:pt x="592260" y="342595"/>
                  </a:cubicBezTo>
                  <a:lnTo>
                    <a:pt x="592260" y="295008"/>
                  </a:lnTo>
                  <a:lnTo>
                    <a:pt x="592260" y="261379"/>
                  </a:lnTo>
                  <a:cubicBezTo>
                    <a:pt x="592260" y="260731"/>
                    <a:pt x="592386" y="260134"/>
                    <a:pt x="592450" y="259499"/>
                  </a:cubicBezTo>
                  <a:cubicBezTo>
                    <a:pt x="592386" y="258876"/>
                    <a:pt x="592260" y="258267"/>
                    <a:pt x="592260" y="257619"/>
                  </a:cubicBezTo>
                  <a:cubicBezTo>
                    <a:pt x="592260" y="199956"/>
                    <a:pt x="633302" y="151697"/>
                    <a:pt x="687711" y="140533"/>
                  </a:cubicBezTo>
                  <a:lnTo>
                    <a:pt x="711671" y="138109"/>
                  </a:lnTo>
                  <a:lnTo>
                    <a:pt x="711671" y="181553"/>
                  </a:lnTo>
                  <a:lnTo>
                    <a:pt x="682183" y="187523"/>
                  </a:lnTo>
                  <a:cubicBezTo>
                    <a:pt x="654889" y="199091"/>
                    <a:pt x="635693" y="226158"/>
                    <a:pt x="635693" y="257619"/>
                  </a:cubicBezTo>
                  <a:cubicBezTo>
                    <a:pt x="635693" y="258267"/>
                    <a:pt x="635567" y="258876"/>
                    <a:pt x="635503" y="259499"/>
                  </a:cubicBezTo>
                  <a:cubicBezTo>
                    <a:pt x="635567" y="260134"/>
                    <a:pt x="635693" y="260731"/>
                    <a:pt x="635693" y="261379"/>
                  </a:cubicBezTo>
                  <a:lnTo>
                    <a:pt x="635693" y="295008"/>
                  </a:lnTo>
                  <a:cubicBezTo>
                    <a:pt x="635693" y="326460"/>
                    <a:pt x="654889" y="353518"/>
                    <a:pt x="682183" y="365081"/>
                  </a:cubicBezTo>
                  <a:lnTo>
                    <a:pt x="711671" y="371049"/>
                  </a:lnTo>
                  <a:lnTo>
                    <a:pt x="711671" y="414493"/>
                  </a:lnTo>
                  <a:lnTo>
                    <a:pt x="687312" y="411983"/>
                  </a:lnTo>
                  <a:cubicBezTo>
                    <a:pt x="663625" y="407030"/>
                    <a:pt x="642491" y="395033"/>
                    <a:pt x="626194" y="378308"/>
                  </a:cubicBezTo>
                  <a:cubicBezTo>
                    <a:pt x="613761" y="399961"/>
                    <a:pt x="590443" y="414617"/>
                    <a:pt x="563723" y="414617"/>
                  </a:cubicBezTo>
                  <a:cubicBezTo>
                    <a:pt x="524010" y="414617"/>
                    <a:pt x="491701" y="382308"/>
                    <a:pt x="491701" y="342595"/>
                  </a:cubicBezTo>
                  <a:lnTo>
                    <a:pt x="491701" y="119519"/>
                  </a:lnTo>
                  <a:cubicBezTo>
                    <a:pt x="491701" y="77571"/>
                    <a:pt x="457576" y="43434"/>
                    <a:pt x="415628" y="43434"/>
                  </a:cubicBezTo>
                  <a:cubicBezTo>
                    <a:pt x="373693" y="43434"/>
                    <a:pt x="339568" y="77571"/>
                    <a:pt x="339568" y="119519"/>
                  </a:cubicBezTo>
                  <a:lnTo>
                    <a:pt x="339568" y="291020"/>
                  </a:lnTo>
                  <a:lnTo>
                    <a:pt x="339568" y="312903"/>
                  </a:lnTo>
                  <a:lnTo>
                    <a:pt x="339568" y="392531"/>
                  </a:lnTo>
                  <a:cubicBezTo>
                    <a:pt x="339568" y="404520"/>
                    <a:pt x="329840" y="414248"/>
                    <a:pt x="317851" y="414248"/>
                  </a:cubicBezTo>
                  <a:cubicBezTo>
                    <a:pt x="305862" y="414248"/>
                    <a:pt x="296134" y="404520"/>
                    <a:pt x="296134" y="392531"/>
                  </a:cubicBezTo>
                  <a:lnTo>
                    <a:pt x="296134" y="312903"/>
                  </a:lnTo>
                  <a:lnTo>
                    <a:pt x="296134" y="291020"/>
                  </a:lnTo>
                  <a:lnTo>
                    <a:pt x="296134" y="119519"/>
                  </a:lnTo>
                  <a:lnTo>
                    <a:pt x="296134" y="72237"/>
                  </a:lnTo>
                  <a:cubicBezTo>
                    <a:pt x="296134" y="72161"/>
                    <a:pt x="296108" y="72098"/>
                    <a:pt x="296108" y="72034"/>
                  </a:cubicBezTo>
                  <a:cubicBezTo>
                    <a:pt x="296108" y="56274"/>
                    <a:pt x="283294" y="43447"/>
                    <a:pt x="267533" y="43447"/>
                  </a:cubicBezTo>
                  <a:cubicBezTo>
                    <a:pt x="252369" y="43447"/>
                    <a:pt x="239974" y="55308"/>
                    <a:pt x="239034" y="70218"/>
                  </a:cubicBezTo>
                  <a:lnTo>
                    <a:pt x="239034" y="295008"/>
                  </a:lnTo>
                  <a:cubicBezTo>
                    <a:pt x="239034" y="360896"/>
                    <a:pt x="185415" y="414503"/>
                    <a:pt x="119528" y="414503"/>
                  </a:cubicBezTo>
                  <a:cubicBezTo>
                    <a:pt x="61854" y="414503"/>
                    <a:pt x="13592" y="373460"/>
                    <a:pt x="2428" y="319060"/>
                  </a:cubicBezTo>
                  <a:lnTo>
                    <a:pt x="0" y="295058"/>
                  </a:lnTo>
                  <a:lnTo>
                    <a:pt x="0" y="21718"/>
                  </a:lnTo>
                  <a:lnTo>
                    <a:pt x="6359" y="6371"/>
                  </a:lnTo>
                  <a:cubicBezTo>
                    <a:pt x="10292" y="2441"/>
                    <a:pt x="15724" y="12"/>
                    <a:pt x="21725" y="12"/>
                  </a:cubicBezTo>
                  <a:cubicBezTo>
                    <a:pt x="33713" y="12"/>
                    <a:pt x="43442" y="9728"/>
                    <a:pt x="43442" y="21730"/>
                  </a:cubicBezTo>
                  <a:lnTo>
                    <a:pt x="43442" y="295008"/>
                  </a:lnTo>
                  <a:cubicBezTo>
                    <a:pt x="43442" y="336943"/>
                    <a:pt x="77567" y="371068"/>
                    <a:pt x="119528" y="371068"/>
                  </a:cubicBezTo>
                  <a:cubicBezTo>
                    <a:pt x="161463" y="371068"/>
                    <a:pt x="195588" y="336943"/>
                    <a:pt x="195588" y="295008"/>
                  </a:cubicBezTo>
                  <a:lnTo>
                    <a:pt x="195588" y="72949"/>
                  </a:lnTo>
                  <a:cubicBezTo>
                    <a:pt x="195575" y="72631"/>
                    <a:pt x="195499" y="72339"/>
                    <a:pt x="195499" y="72034"/>
                  </a:cubicBezTo>
                  <a:cubicBezTo>
                    <a:pt x="195499" y="71425"/>
                    <a:pt x="195575" y="70828"/>
                    <a:pt x="195588" y="70218"/>
                  </a:cubicBezTo>
                  <a:lnTo>
                    <a:pt x="195588" y="66840"/>
                  </a:lnTo>
                  <a:cubicBezTo>
                    <a:pt x="195588" y="64922"/>
                    <a:pt x="195918" y="63106"/>
                    <a:pt x="196388" y="61328"/>
                  </a:cubicBezTo>
                  <a:cubicBezTo>
                    <a:pt x="201582" y="26695"/>
                    <a:pt x="231465" y="12"/>
                    <a:pt x="267533" y="12"/>
                  </a:cubicBezTo>
                  <a:cubicBezTo>
                    <a:pt x="294229" y="12"/>
                    <a:pt x="317533" y="14656"/>
                    <a:pt x="329979" y="36296"/>
                  </a:cubicBezTo>
                  <a:cubicBezTo>
                    <a:pt x="351709" y="13944"/>
                    <a:pt x="382062" y="0"/>
                    <a:pt x="415628" y="0"/>
                  </a:cubicBez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" name="Shape 193">
              <a:extLst>
                <a:ext uri="{FF2B5EF4-FFF2-40B4-BE49-F238E27FC236}">
                  <a16:creationId xmlns:a16="http://schemas.microsoft.com/office/drawing/2014/main" id="{94090854-A696-18C3-7B1F-B756CE197256}"/>
                </a:ext>
              </a:extLst>
            </p:cNvPr>
            <p:cNvSpPr/>
            <p:nvPr/>
          </p:nvSpPr>
          <p:spPr>
            <a:xfrm>
              <a:off x="1474909" y="1097729"/>
              <a:ext cx="118551" cy="277233"/>
            </a:xfrm>
            <a:custGeom>
              <a:avLst/>
              <a:gdLst/>
              <a:ahLst/>
              <a:cxnLst/>
              <a:rect l="0" t="0" r="0" b="0"/>
              <a:pathLst>
                <a:path w="119412" h="276384">
                  <a:moveTo>
                    <a:pt x="119412" y="0"/>
                  </a:moveTo>
                  <a:lnTo>
                    <a:pt x="119412" y="43443"/>
                  </a:lnTo>
                  <a:lnTo>
                    <a:pt x="89924" y="49414"/>
                  </a:lnTo>
                  <a:cubicBezTo>
                    <a:pt x="62629" y="60981"/>
                    <a:pt x="43434" y="88049"/>
                    <a:pt x="43434" y="119510"/>
                  </a:cubicBezTo>
                  <a:cubicBezTo>
                    <a:pt x="43434" y="120158"/>
                    <a:pt x="43307" y="120767"/>
                    <a:pt x="43243" y="121389"/>
                  </a:cubicBezTo>
                  <a:cubicBezTo>
                    <a:pt x="43307" y="122025"/>
                    <a:pt x="43434" y="122622"/>
                    <a:pt x="43434" y="123269"/>
                  </a:cubicBezTo>
                  <a:lnTo>
                    <a:pt x="43434" y="156899"/>
                  </a:lnTo>
                  <a:cubicBezTo>
                    <a:pt x="43434" y="188350"/>
                    <a:pt x="62629" y="215409"/>
                    <a:pt x="89924" y="226972"/>
                  </a:cubicBezTo>
                  <a:lnTo>
                    <a:pt x="119412" y="232940"/>
                  </a:lnTo>
                  <a:lnTo>
                    <a:pt x="119412" y="276384"/>
                  </a:lnTo>
                  <a:lnTo>
                    <a:pt x="95452" y="273961"/>
                  </a:lnTo>
                  <a:cubicBezTo>
                    <a:pt x="41043" y="262799"/>
                    <a:pt x="0" y="214550"/>
                    <a:pt x="0" y="156899"/>
                  </a:cubicBezTo>
                  <a:lnTo>
                    <a:pt x="0" y="123269"/>
                  </a:lnTo>
                  <a:cubicBezTo>
                    <a:pt x="0" y="122622"/>
                    <a:pt x="127" y="122025"/>
                    <a:pt x="191" y="121389"/>
                  </a:cubicBezTo>
                  <a:cubicBezTo>
                    <a:pt x="127" y="120767"/>
                    <a:pt x="0" y="120158"/>
                    <a:pt x="0" y="119510"/>
                  </a:cubicBezTo>
                  <a:cubicBezTo>
                    <a:pt x="0" y="61847"/>
                    <a:pt x="41043" y="13587"/>
                    <a:pt x="95452" y="2423"/>
                  </a:cubicBezTo>
                  <a:lnTo>
                    <a:pt x="119412" y="0"/>
                  </a:ln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" name="Shape 194">
              <a:extLst>
                <a:ext uri="{FF2B5EF4-FFF2-40B4-BE49-F238E27FC236}">
                  <a16:creationId xmlns:a16="http://schemas.microsoft.com/office/drawing/2014/main" id="{F9227642-916C-19CC-CD96-D29382B3F04C}"/>
                </a:ext>
              </a:extLst>
            </p:cNvPr>
            <p:cNvSpPr/>
            <p:nvPr/>
          </p:nvSpPr>
          <p:spPr>
            <a:xfrm>
              <a:off x="1101823" y="960513"/>
              <a:ext cx="491637" cy="414449"/>
            </a:xfrm>
            <a:custGeom>
              <a:avLst/>
              <a:gdLst/>
              <a:ahLst/>
              <a:cxnLst/>
              <a:rect l="0" t="0" r="0" b="0"/>
              <a:pathLst>
                <a:path w="491782" h="414604">
                  <a:moveTo>
                    <a:pt x="95" y="0"/>
                  </a:moveTo>
                  <a:cubicBezTo>
                    <a:pt x="65538" y="0"/>
                    <a:pt x="118828" y="52858"/>
                    <a:pt x="119577" y="118123"/>
                  </a:cubicBezTo>
                  <a:cubicBezTo>
                    <a:pt x="119577" y="118237"/>
                    <a:pt x="119615" y="118351"/>
                    <a:pt x="119615" y="118478"/>
                  </a:cubicBezTo>
                  <a:lnTo>
                    <a:pt x="119615" y="119520"/>
                  </a:lnTo>
                  <a:lnTo>
                    <a:pt x="119615" y="294996"/>
                  </a:lnTo>
                  <a:lnTo>
                    <a:pt x="119615" y="342583"/>
                  </a:lnTo>
                  <a:cubicBezTo>
                    <a:pt x="119615" y="358343"/>
                    <a:pt x="132442" y="371158"/>
                    <a:pt x="148203" y="371158"/>
                  </a:cubicBezTo>
                  <a:cubicBezTo>
                    <a:pt x="163963" y="371158"/>
                    <a:pt x="176778" y="358343"/>
                    <a:pt x="176778" y="342583"/>
                  </a:cubicBezTo>
                  <a:lnTo>
                    <a:pt x="176778" y="119520"/>
                  </a:lnTo>
                  <a:cubicBezTo>
                    <a:pt x="176778" y="53620"/>
                    <a:pt x="230397" y="0"/>
                    <a:pt x="296285" y="0"/>
                  </a:cubicBezTo>
                  <a:cubicBezTo>
                    <a:pt x="336683" y="0"/>
                    <a:pt x="372447" y="20168"/>
                    <a:pt x="394087" y="50940"/>
                  </a:cubicBezTo>
                  <a:cubicBezTo>
                    <a:pt x="410318" y="27861"/>
                    <a:pt x="434485" y="10747"/>
                    <a:pt x="462598" y="3632"/>
                  </a:cubicBezTo>
                  <a:lnTo>
                    <a:pt x="491782" y="12"/>
                  </a:lnTo>
                  <a:lnTo>
                    <a:pt x="491782" y="43454"/>
                  </a:lnTo>
                  <a:lnTo>
                    <a:pt x="462294" y="49424"/>
                  </a:lnTo>
                  <a:cubicBezTo>
                    <a:pt x="434999" y="60991"/>
                    <a:pt x="415804" y="88059"/>
                    <a:pt x="415804" y="119520"/>
                  </a:cubicBezTo>
                  <a:cubicBezTo>
                    <a:pt x="415804" y="131509"/>
                    <a:pt x="406076" y="141237"/>
                    <a:pt x="394087" y="141237"/>
                  </a:cubicBezTo>
                  <a:cubicBezTo>
                    <a:pt x="382098" y="141237"/>
                    <a:pt x="372370" y="131509"/>
                    <a:pt x="372370" y="119520"/>
                  </a:cubicBezTo>
                  <a:cubicBezTo>
                    <a:pt x="372370" y="77572"/>
                    <a:pt x="338233" y="43434"/>
                    <a:pt x="296285" y="43434"/>
                  </a:cubicBezTo>
                  <a:cubicBezTo>
                    <a:pt x="254336" y="43434"/>
                    <a:pt x="220225" y="77572"/>
                    <a:pt x="220225" y="119520"/>
                  </a:cubicBezTo>
                  <a:lnTo>
                    <a:pt x="220225" y="176873"/>
                  </a:lnTo>
                  <a:lnTo>
                    <a:pt x="337420" y="176873"/>
                  </a:lnTo>
                  <a:cubicBezTo>
                    <a:pt x="349421" y="176873"/>
                    <a:pt x="359137" y="186601"/>
                    <a:pt x="359137" y="198590"/>
                  </a:cubicBezTo>
                  <a:cubicBezTo>
                    <a:pt x="359137" y="210591"/>
                    <a:pt x="349421" y="220307"/>
                    <a:pt x="337420" y="220307"/>
                  </a:cubicBezTo>
                  <a:lnTo>
                    <a:pt x="220225" y="220307"/>
                  </a:lnTo>
                  <a:lnTo>
                    <a:pt x="220225" y="345745"/>
                  </a:lnTo>
                  <a:cubicBezTo>
                    <a:pt x="220225" y="346837"/>
                    <a:pt x="220059" y="347878"/>
                    <a:pt x="219894" y="348933"/>
                  </a:cubicBezTo>
                  <a:cubicBezTo>
                    <a:pt x="216668" y="385674"/>
                    <a:pt x="185782" y="414604"/>
                    <a:pt x="148203" y="414604"/>
                  </a:cubicBezTo>
                  <a:cubicBezTo>
                    <a:pt x="121469" y="414604"/>
                    <a:pt x="98139" y="399936"/>
                    <a:pt x="85706" y="378257"/>
                  </a:cubicBezTo>
                  <a:cubicBezTo>
                    <a:pt x="63989" y="400584"/>
                    <a:pt x="33636" y="414490"/>
                    <a:pt x="95" y="414490"/>
                  </a:cubicBezTo>
                  <a:lnTo>
                    <a:pt x="0" y="414481"/>
                  </a:lnTo>
                  <a:lnTo>
                    <a:pt x="0" y="371037"/>
                  </a:lnTo>
                  <a:lnTo>
                    <a:pt x="95" y="371056"/>
                  </a:lnTo>
                  <a:cubicBezTo>
                    <a:pt x="42043" y="371056"/>
                    <a:pt x="76168" y="336931"/>
                    <a:pt x="76168" y="294996"/>
                  </a:cubicBezTo>
                  <a:lnTo>
                    <a:pt x="76168" y="257607"/>
                  </a:lnTo>
                  <a:cubicBezTo>
                    <a:pt x="76168" y="215659"/>
                    <a:pt x="42043" y="181521"/>
                    <a:pt x="95" y="181521"/>
                  </a:cubicBezTo>
                  <a:lnTo>
                    <a:pt x="0" y="181540"/>
                  </a:lnTo>
                  <a:lnTo>
                    <a:pt x="0" y="138097"/>
                  </a:lnTo>
                  <a:lnTo>
                    <a:pt x="95" y="138087"/>
                  </a:lnTo>
                  <a:cubicBezTo>
                    <a:pt x="28975" y="138087"/>
                    <a:pt x="55493" y="148387"/>
                    <a:pt x="76168" y="165494"/>
                  </a:cubicBezTo>
                  <a:lnTo>
                    <a:pt x="76168" y="119520"/>
                  </a:lnTo>
                  <a:cubicBezTo>
                    <a:pt x="76168" y="77572"/>
                    <a:pt x="42043" y="43434"/>
                    <a:pt x="95" y="43434"/>
                  </a:cubicBezTo>
                  <a:lnTo>
                    <a:pt x="0" y="43454"/>
                  </a:lnTo>
                  <a:lnTo>
                    <a:pt x="0" y="10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8" name="Shape 195">
              <a:extLst>
                <a:ext uri="{FF2B5EF4-FFF2-40B4-BE49-F238E27FC236}">
                  <a16:creationId xmlns:a16="http://schemas.microsoft.com/office/drawing/2014/main" id="{2FC5FA4F-BDA8-9B38-88F7-D13DFA189BBB}"/>
                </a:ext>
              </a:extLst>
            </p:cNvPr>
            <p:cNvSpPr/>
            <p:nvPr/>
          </p:nvSpPr>
          <p:spPr>
            <a:xfrm>
              <a:off x="1593460" y="957712"/>
              <a:ext cx="610186" cy="417250"/>
            </a:xfrm>
            <a:custGeom>
              <a:avLst/>
              <a:gdLst/>
              <a:ahLst/>
              <a:cxnLst/>
              <a:rect l="0" t="0" r="0" b="0"/>
              <a:pathLst>
                <a:path w="611351" h="416649">
                  <a:moveTo>
                    <a:pt x="296310" y="0"/>
                  </a:moveTo>
                  <a:cubicBezTo>
                    <a:pt x="336696" y="0"/>
                    <a:pt x="372447" y="20155"/>
                    <a:pt x="394088" y="50927"/>
                  </a:cubicBezTo>
                  <a:cubicBezTo>
                    <a:pt x="415716" y="20155"/>
                    <a:pt x="451479" y="0"/>
                    <a:pt x="491865" y="0"/>
                  </a:cubicBezTo>
                  <a:cubicBezTo>
                    <a:pt x="549516" y="0"/>
                    <a:pt x="597765" y="41043"/>
                    <a:pt x="608927" y="95443"/>
                  </a:cubicBezTo>
                  <a:lnTo>
                    <a:pt x="611351" y="119418"/>
                  </a:lnTo>
                  <a:lnTo>
                    <a:pt x="611351" y="394951"/>
                  </a:lnTo>
                  <a:lnTo>
                    <a:pt x="604996" y="410291"/>
                  </a:lnTo>
                  <a:cubicBezTo>
                    <a:pt x="601066" y="414220"/>
                    <a:pt x="595636" y="416649"/>
                    <a:pt x="589642" y="416649"/>
                  </a:cubicBezTo>
                  <a:cubicBezTo>
                    <a:pt x="577641" y="416649"/>
                    <a:pt x="567912" y="406934"/>
                    <a:pt x="567912" y="394932"/>
                  </a:cubicBezTo>
                  <a:lnTo>
                    <a:pt x="567912" y="119494"/>
                  </a:lnTo>
                  <a:cubicBezTo>
                    <a:pt x="567912" y="77559"/>
                    <a:pt x="533800" y="43434"/>
                    <a:pt x="491865" y="43434"/>
                  </a:cubicBezTo>
                  <a:cubicBezTo>
                    <a:pt x="449930" y="43434"/>
                    <a:pt x="415804" y="77559"/>
                    <a:pt x="415804" y="119494"/>
                  </a:cubicBezTo>
                  <a:lnTo>
                    <a:pt x="415804" y="323901"/>
                  </a:lnTo>
                  <a:lnTo>
                    <a:pt x="415804" y="393535"/>
                  </a:lnTo>
                  <a:cubicBezTo>
                    <a:pt x="415804" y="405537"/>
                    <a:pt x="406076" y="415252"/>
                    <a:pt x="394088" y="415252"/>
                  </a:cubicBezTo>
                  <a:cubicBezTo>
                    <a:pt x="382086" y="415252"/>
                    <a:pt x="372358" y="405537"/>
                    <a:pt x="372358" y="393535"/>
                  </a:cubicBezTo>
                  <a:lnTo>
                    <a:pt x="372358" y="323901"/>
                  </a:lnTo>
                  <a:lnTo>
                    <a:pt x="372358" y="119494"/>
                  </a:lnTo>
                  <a:cubicBezTo>
                    <a:pt x="372358" y="77559"/>
                    <a:pt x="338246" y="43434"/>
                    <a:pt x="296310" y="43434"/>
                  </a:cubicBezTo>
                  <a:cubicBezTo>
                    <a:pt x="254362" y="43434"/>
                    <a:pt x="220237" y="77559"/>
                    <a:pt x="220237" y="119494"/>
                  </a:cubicBezTo>
                  <a:lnTo>
                    <a:pt x="220237" y="343345"/>
                  </a:lnTo>
                  <a:cubicBezTo>
                    <a:pt x="220237" y="343497"/>
                    <a:pt x="220199" y="343624"/>
                    <a:pt x="220199" y="343751"/>
                  </a:cubicBezTo>
                  <a:cubicBezTo>
                    <a:pt x="219983" y="383274"/>
                    <a:pt x="187776" y="415366"/>
                    <a:pt x="148203" y="415366"/>
                  </a:cubicBezTo>
                  <a:cubicBezTo>
                    <a:pt x="121469" y="415366"/>
                    <a:pt x="98139" y="400698"/>
                    <a:pt x="85719" y="379019"/>
                  </a:cubicBezTo>
                  <a:cubicBezTo>
                    <a:pt x="63976" y="401346"/>
                    <a:pt x="33649" y="415252"/>
                    <a:pt x="95" y="415252"/>
                  </a:cubicBezTo>
                  <a:lnTo>
                    <a:pt x="0" y="415242"/>
                  </a:lnTo>
                  <a:lnTo>
                    <a:pt x="0" y="371799"/>
                  </a:lnTo>
                  <a:lnTo>
                    <a:pt x="95" y="371818"/>
                  </a:lnTo>
                  <a:cubicBezTo>
                    <a:pt x="42044" y="371818"/>
                    <a:pt x="76168" y="337693"/>
                    <a:pt x="76168" y="295758"/>
                  </a:cubicBezTo>
                  <a:lnTo>
                    <a:pt x="76168" y="258369"/>
                  </a:lnTo>
                  <a:cubicBezTo>
                    <a:pt x="76168" y="216421"/>
                    <a:pt x="42044" y="182283"/>
                    <a:pt x="95" y="182283"/>
                  </a:cubicBezTo>
                  <a:lnTo>
                    <a:pt x="0" y="182302"/>
                  </a:lnTo>
                  <a:lnTo>
                    <a:pt x="0" y="138859"/>
                  </a:lnTo>
                  <a:lnTo>
                    <a:pt x="95" y="138849"/>
                  </a:lnTo>
                  <a:cubicBezTo>
                    <a:pt x="28975" y="138849"/>
                    <a:pt x="55493" y="149149"/>
                    <a:pt x="76168" y="166269"/>
                  </a:cubicBezTo>
                  <a:lnTo>
                    <a:pt x="76168" y="120282"/>
                  </a:lnTo>
                  <a:cubicBezTo>
                    <a:pt x="76168" y="78334"/>
                    <a:pt x="42044" y="44196"/>
                    <a:pt x="95" y="44196"/>
                  </a:cubicBezTo>
                  <a:lnTo>
                    <a:pt x="0" y="44216"/>
                  </a:lnTo>
                  <a:lnTo>
                    <a:pt x="0" y="774"/>
                  </a:lnTo>
                  <a:lnTo>
                    <a:pt x="95" y="762"/>
                  </a:lnTo>
                  <a:cubicBezTo>
                    <a:pt x="65526" y="762"/>
                    <a:pt x="118815" y="53620"/>
                    <a:pt x="119577" y="118885"/>
                  </a:cubicBezTo>
                  <a:cubicBezTo>
                    <a:pt x="119577" y="118999"/>
                    <a:pt x="119602" y="119113"/>
                    <a:pt x="119602" y="119240"/>
                  </a:cubicBezTo>
                  <a:lnTo>
                    <a:pt x="119602" y="120282"/>
                  </a:lnTo>
                  <a:lnTo>
                    <a:pt x="119602" y="295758"/>
                  </a:lnTo>
                  <a:lnTo>
                    <a:pt x="119602" y="343345"/>
                  </a:lnTo>
                  <a:cubicBezTo>
                    <a:pt x="119602" y="359105"/>
                    <a:pt x="132430" y="371920"/>
                    <a:pt x="148203" y="371920"/>
                  </a:cubicBezTo>
                  <a:cubicBezTo>
                    <a:pt x="163963" y="371920"/>
                    <a:pt x="176778" y="359105"/>
                    <a:pt x="176778" y="343345"/>
                  </a:cubicBezTo>
                  <a:cubicBezTo>
                    <a:pt x="176778" y="343281"/>
                    <a:pt x="176803" y="343217"/>
                    <a:pt x="176803" y="343154"/>
                  </a:cubicBezTo>
                  <a:lnTo>
                    <a:pt x="176803" y="119494"/>
                  </a:lnTo>
                  <a:cubicBezTo>
                    <a:pt x="176803" y="53607"/>
                    <a:pt x="230410" y="0"/>
                    <a:pt x="296310" y="0"/>
                  </a:cubicBez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" name="Shape 196">
              <a:extLst>
                <a:ext uri="{FF2B5EF4-FFF2-40B4-BE49-F238E27FC236}">
                  <a16:creationId xmlns:a16="http://schemas.microsoft.com/office/drawing/2014/main" id="{8787C5AC-FF58-22DB-53D0-466F829CEFD7}"/>
                </a:ext>
              </a:extLst>
            </p:cNvPr>
            <p:cNvSpPr/>
            <p:nvPr/>
          </p:nvSpPr>
          <p:spPr>
            <a:xfrm>
              <a:off x="997219" y="271633"/>
              <a:ext cx="153418" cy="215624"/>
            </a:xfrm>
            <a:custGeom>
              <a:avLst/>
              <a:gdLst/>
              <a:ahLst/>
              <a:cxnLst/>
              <a:rect l="0" t="0" r="0" b="0"/>
              <a:pathLst>
                <a:path w="153949" h="214681">
                  <a:moveTo>
                    <a:pt x="76974" y="0"/>
                  </a:moveTo>
                  <a:cubicBezTo>
                    <a:pt x="119202" y="0"/>
                    <a:pt x="153467" y="34024"/>
                    <a:pt x="153911" y="76149"/>
                  </a:cubicBezTo>
                  <a:lnTo>
                    <a:pt x="153949" y="76149"/>
                  </a:lnTo>
                  <a:lnTo>
                    <a:pt x="153949" y="76975"/>
                  </a:lnTo>
                  <a:lnTo>
                    <a:pt x="153949" y="137706"/>
                  </a:lnTo>
                  <a:lnTo>
                    <a:pt x="153949" y="138531"/>
                  </a:lnTo>
                  <a:lnTo>
                    <a:pt x="153911" y="138531"/>
                  </a:lnTo>
                  <a:cubicBezTo>
                    <a:pt x="153467" y="180645"/>
                    <a:pt x="119215" y="214681"/>
                    <a:pt x="76974" y="214681"/>
                  </a:cubicBezTo>
                  <a:cubicBezTo>
                    <a:pt x="34747" y="214681"/>
                    <a:pt x="483" y="180645"/>
                    <a:pt x="38" y="138531"/>
                  </a:cubicBezTo>
                  <a:lnTo>
                    <a:pt x="0" y="138531"/>
                  </a:lnTo>
                  <a:lnTo>
                    <a:pt x="0" y="137706"/>
                  </a:lnTo>
                  <a:lnTo>
                    <a:pt x="0" y="76975"/>
                  </a:lnTo>
                  <a:lnTo>
                    <a:pt x="0" y="76149"/>
                  </a:lnTo>
                  <a:lnTo>
                    <a:pt x="38" y="76149"/>
                  </a:lnTo>
                  <a:cubicBezTo>
                    <a:pt x="495" y="34024"/>
                    <a:pt x="34747" y="0"/>
                    <a:pt x="76974" y="0"/>
                  </a:cubicBezTo>
                  <a:close/>
                </a:path>
              </a:pathLst>
            </a:custGeom>
            <a:solidFill>
              <a:srgbClr val="61C2EE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0" name="Shape 197">
              <a:extLst>
                <a:ext uri="{FF2B5EF4-FFF2-40B4-BE49-F238E27FC236}">
                  <a16:creationId xmlns:a16="http://schemas.microsoft.com/office/drawing/2014/main" id="{3F02D8FC-20D7-C4A2-3425-639F9878A198}"/>
                </a:ext>
              </a:extLst>
            </p:cNvPr>
            <p:cNvSpPr/>
            <p:nvPr/>
          </p:nvSpPr>
          <p:spPr>
            <a:xfrm>
              <a:off x="1220373" y="271633"/>
              <a:ext cx="153418" cy="215624"/>
            </a:xfrm>
            <a:custGeom>
              <a:avLst/>
              <a:gdLst/>
              <a:ahLst/>
              <a:cxnLst/>
              <a:rect l="0" t="0" r="0" b="0"/>
              <a:pathLst>
                <a:path w="153950" h="214681">
                  <a:moveTo>
                    <a:pt x="76962" y="0"/>
                  </a:moveTo>
                  <a:cubicBezTo>
                    <a:pt x="119202" y="0"/>
                    <a:pt x="153454" y="34024"/>
                    <a:pt x="153899" y="76149"/>
                  </a:cubicBezTo>
                  <a:lnTo>
                    <a:pt x="153950" y="76149"/>
                  </a:lnTo>
                  <a:lnTo>
                    <a:pt x="153950" y="76975"/>
                  </a:lnTo>
                  <a:lnTo>
                    <a:pt x="153950" y="137706"/>
                  </a:lnTo>
                  <a:lnTo>
                    <a:pt x="153950" y="138531"/>
                  </a:lnTo>
                  <a:lnTo>
                    <a:pt x="153899" y="138531"/>
                  </a:lnTo>
                  <a:cubicBezTo>
                    <a:pt x="153467" y="180645"/>
                    <a:pt x="119202" y="214681"/>
                    <a:pt x="76962" y="214681"/>
                  </a:cubicBezTo>
                  <a:cubicBezTo>
                    <a:pt x="34735" y="214681"/>
                    <a:pt x="483" y="180645"/>
                    <a:pt x="38" y="138531"/>
                  </a:cubicBezTo>
                  <a:lnTo>
                    <a:pt x="0" y="138531"/>
                  </a:lnTo>
                  <a:lnTo>
                    <a:pt x="0" y="137706"/>
                  </a:lnTo>
                  <a:lnTo>
                    <a:pt x="0" y="76975"/>
                  </a:lnTo>
                  <a:lnTo>
                    <a:pt x="0" y="76149"/>
                  </a:lnTo>
                  <a:lnTo>
                    <a:pt x="38" y="76149"/>
                  </a:lnTo>
                  <a:cubicBezTo>
                    <a:pt x="483" y="34024"/>
                    <a:pt x="34735" y="0"/>
                    <a:pt x="76962" y="0"/>
                  </a:cubicBez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1" name="Shape 198">
              <a:extLst>
                <a:ext uri="{FF2B5EF4-FFF2-40B4-BE49-F238E27FC236}">
                  <a16:creationId xmlns:a16="http://schemas.microsoft.com/office/drawing/2014/main" id="{F61B093F-E74C-B6E0-249E-63AC9112563B}"/>
                </a:ext>
              </a:extLst>
            </p:cNvPr>
            <p:cNvSpPr/>
            <p:nvPr/>
          </p:nvSpPr>
          <p:spPr>
            <a:xfrm>
              <a:off x="1199453" y="504059"/>
              <a:ext cx="195260" cy="355643"/>
            </a:xfrm>
            <a:custGeom>
              <a:avLst/>
              <a:gdLst/>
              <a:ahLst/>
              <a:cxnLst/>
              <a:rect l="0" t="0" r="0" b="0"/>
              <a:pathLst>
                <a:path w="195783" h="355930">
                  <a:moveTo>
                    <a:pt x="97891" y="0"/>
                  </a:moveTo>
                  <a:cubicBezTo>
                    <a:pt x="151600" y="0"/>
                    <a:pt x="195173" y="43282"/>
                    <a:pt x="195732" y="96850"/>
                  </a:cubicBezTo>
                  <a:lnTo>
                    <a:pt x="195783" y="96850"/>
                  </a:lnTo>
                  <a:lnTo>
                    <a:pt x="195783" y="97892"/>
                  </a:lnTo>
                  <a:lnTo>
                    <a:pt x="195783" y="258039"/>
                  </a:lnTo>
                  <a:lnTo>
                    <a:pt x="195783" y="259080"/>
                  </a:lnTo>
                  <a:lnTo>
                    <a:pt x="195732" y="259080"/>
                  </a:lnTo>
                  <a:cubicBezTo>
                    <a:pt x="195173" y="312649"/>
                    <a:pt x="151600" y="355930"/>
                    <a:pt x="97891" y="355930"/>
                  </a:cubicBezTo>
                  <a:cubicBezTo>
                    <a:pt x="44183" y="355930"/>
                    <a:pt x="609" y="312649"/>
                    <a:pt x="51" y="259080"/>
                  </a:cubicBezTo>
                  <a:lnTo>
                    <a:pt x="0" y="259080"/>
                  </a:lnTo>
                  <a:lnTo>
                    <a:pt x="0" y="258039"/>
                  </a:lnTo>
                  <a:lnTo>
                    <a:pt x="0" y="97892"/>
                  </a:lnTo>
                  <a:lnTo>
                    <a:pt x="0" y="96850"/>
                  </a:lnTo>
                  <a:lnTo>
                    <a:pt x="51" y="96850"/>
                  </a:lnTo>
                  <a:cubicBezTo>
                    <a:pt x="609" y="43282"/>
                    <a:pt x="44183" y="0"/>
                    <a:pt x="97891" y="0"/>
                  </a:cubicBez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2" name="Shape 199">
              <a:extLst>
                <a:ext uri="{FF2B5EF4-FFF2-40B4-BE49-F238E27FC236}">
                  <a16:creationId xmlns:a16="http://schemas.microsoft.com/office/drawing/2014/main" id="{EEF22529-D456-7A16-2865-624B2F43ED62}"/>
                </a:ext>
              </a:extLst>
            </p:cNvPr>
            <p:cNvSpPr/>
            <p:nvPr/>
          </p:nvSpPr>
          <p:spPr>
            <a:xfrm>
              <a:off x="951892" y="504059"/>
              <a:ext cx="275455" cy="355643"/>
            </a:xfrm>
            <a:custGeom>
              <a:avLst/>
              <a:gdLst/>
              <a:ahLst/>
              <a:cxnLst/>
              <a:rect l="0" t="0" r="0" b="0"/>
              <a:pathLst>
                <a:path w="276060" h="356083">
                  <a:moveTo>
                    <a:pt x="97892" y="0"/>
                  </a:moveTo>
                  <a:lnTo>
                    <a:pt x="276060" y="0"/>
                  </a:lnTo>
                  <a:cubicBezTo>
                    <a:pt x="276060" y="0"/>
                    <a:pt x="195783" y="9576"/>
                    <a:pt x="195783" y="114046"/>
                  </a:cubicBezTo>
                  <a:lnTo>
                    <a:pt x="195783" y="257137"/>
                  </a:lnTo>
                  <a:lnTo>
                    <a:pt x="195783" y="258178"/>
                  </a:lnTo>
                  <a:lnTo>
                    <a:pt x="195733" y="258178"/>
                  </a:lnTo>
                  <a:cubicBezTo>
                    <a:pt x="195174" y="311772"/>
                    <a:pt x="151587" y="356083"/>
                    <a:pt x="97892" y="356083"/>
                  </a:cubicBezTo>
                  <a:cubicBezTo>
                    <a:pt x="44183" y="356083"/>
                    <a:pt x="610" y="311772"/>
                    <a:pt x="51" y="258178"/>
                  </a:cubicBezTo>
                  <a:lnTo>
                    <a:pt x="0" y="258178"/>
                  </a:lnTo>
                  <a:lnTo>
                    <a:pt x="0" y="257137"/>
                  </a:lnTo>
                  <a:lnTo>
                    <a:pt x="0" y="98031"/>
                  </a:lnTo>
                  <a:lnTo>
                    <a:pt x="0" y="96990"/>
                  </a:lnTo>
                  <a:lnTo>
                    <a:pt x="51" y="96990"/>
                  </a:lnTo>
                  <a:cubicBezTo>
                    <a:pt x="610" y="43434"/>
                    <a:pt x="44171" y="140"/>
                    <a:pt x="97892" y="140"/>
                  </a:cubicBezTo>
                  <a:lnTo>
                    <a:pt x="97892" y="0"/>
                  </a:lnTo>
                  <a:close/>
                </a:path>
              </a:pathLst>
            </a:custGeom>
            <a:solidFill>
              <a:srgbClr val="61C2EE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3" name="Shape 200">
              <a:extLst>
                <a:ext uri="{FF2B5EF4-FFF2-40B4-BE49-F238E27FC236}">
                  <a16:creationId xmlns:a16="http://schemas.microsoft.com/office/drawing/2014/main" id="{F0346BFE-BC42-4376-67CD-D96DD71127EF}"/>
                </a:ext>
              </a:extLst>
            </p:cNvPr>
            <p:cNvSpPr/>
            <p:nvPr/>
          </p:nvSpPr>
          <p:spPr>
            <a:xfrm>
              <a:off x="1366818" y="504059"/>
              <a:ext cx="275457" cy="355643"/>
            </a:xfrm>
            <a:custGeom>
              <a:avLst/>
              <a:gdLst/>
              <a:ahLst/>
              <a:cxnLst/>
              <a:rect l="0" t="0" r="0" b="0"/>
              <a:pathLst>
                <a:path w="276479" h="356070">
                  <a:moveTo>
                    <a:pt x="0" y="0"/>
                  </a:moveTo>
                  <a:lnTo>
                    <a:pt x="178181" y="0"/>
                  </a:lnTo>
                  <a:lnTo>
                    <a:pt x="178181" y="152"/>
                  </a:lnTo>
                  <a:cubicBezTo>
                    <a:pt x="178308" y="152"/>
                    <a:pt x="178448" y="140"/>
                    <a:pt x="178575" y="140"/>
                  </a:cubicBezTo>
                  <a:cubicBezTo>
                    <a:pt x="232283" y="140"/>
                    <a:pt x="275869" y="43421"/>
                    <a:pt x="276428" y="96990"/>
                  </a:cubicBezTo>
                  <a:lnTo>
                    <a:pt x="276479" y="96990"/>
                  </a:lnTo>
                  <a:lnTo>
                    <a:pt x="276479" y="98031"/>
                  </a:lnTo>
                  <a:lnTo>
                    <a:pt x="276479" y="257137"/>
                  </a:lnTo>
                  <a:lnTo>
                    <a:pt x="276479" y="258178"/>
                  </a:lnTo>
                  <a:lnTo>
                    <a:pt x="276428" y="258178"/>
                  </a:lnTo>
                  <a:cubicBezTo>
                    <a:pt x="275869" y="311760"/>
                    <a:pt x="232283" y="356070"/>
                    <a:pt x="178575" y="356070"/>
                  </a:cubicBezTo>
                  <a:cubicBezTo>
                    <a:pt x="124866" y="356070"/>
                    <a:pt x="81305" y="311760"/>
                    <a:pt x="80747" y="258178"/>
                  </a:cubicBezTo>
                  <a:lnTo>
                    <a:pt x="80696" y="258178"/>
                  </a:lnTo>
                  <a:lnTo>
                    <a:pt x="80696" y="257137"/>
                  </a:lnTo>
                  <a:lnTo>
                    <a:pt x="80696" y="124930"/>
                  </a:lnTo>
                  <a:cubicBezTo>
                    <a:pt x="80429" y="121577"/>
                    <a:pt x="80276" y="117970"/>
                    <a:pt x="80276" y="114033"/>
                  </a:cubicBezTo>
                  <a:cubicBezTo>
                    <a:pt x="80276" y="9576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1C2EE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4" name="Shape 201">
              <a:extLst>
                <a:ext uri="{FF2B5EF4-FFF2-40B4-BE49-F238E27FC236}">
                  <a16:creationId xmlns:a16="http://schemas.microsoft.com/office/drawing/2014/main" id="{556C16DE-1472-B8D5-26F0-6B3B636B57E6}"/>
                </a:ext>
              </a:extLst>
            </p:cNvPr>
            <p:cNvSpPr/>
            <p:nvPr/>
          </p:nvSpPr>
          <p:spPr>
            <a:xfrm>
              <a:off x="1436554" y="271633"/>
              <a:ext cx="153418" cy="215624"/>
            </a:xfrm>
            <a:custGeom>
              <a:avLst/>
              <a:gdLst/>
              <a:ahLst/>
              <a:cxnLst/>
              <a:rect l="0" t="0" r="0" b="0"/>
              <a:pathLst>
                <a:path w="153937" h="214681">
                  <a:moveTo>
                    <a:pt x="76962" y="0"/>
                  </a:moveTo>
                  <a:cubicBezTo>
                    <a:pt x="119202" y="0"/>
                    <a:pt x="153454" y="34024"/>
                    <a:pt x="153899" y="76149"/>
                  </a:cubicBezTo>
                  <a:lnTo>
                    <a:pt x="153937" y="76149"/>
                  </a:lnTo>
                  <a:lnTo>
                    <a:pt x="153937" y="76975"/>
                  </a:lnTo>
                  <a:lnTo>
                    <a:pt x="153937" y="137706"/>
                  </a:lnTo>
                  <a:lnTo>
                    <a:pt x="153937" y="138531"/>
                  </a:lnTo>
                  <a:lnTo>
                    <a:pt x="153899" y="138531"/>
                  </a:lnTo>
                  <a:cubicBezTo>
                    <a:pt x="153454" y="180645"/>
                    <a:pt x="119202" y="214681"/>
                    <a:pt x="76962" y="214681"/>
                  </a:cubicBezTo>
                  <a:cubicBezTo>
                    <a:pt x="34722" y="214681"/>
                    <a:pt x="483" y="180645"/>
                    <a:pt x="38" y="138531"/>
                  </a:cubicBezTo>
                  <a:lnTo>
                    <a:pt x="0" y="138531"/>
                  </a:lnTo>
                  <a:lnTo>
                    <a:pt x="0" y="137706"/>
                  </a:lnTo>
                  <a:lnTo>
                    <a:pt x="0" y="76975"/>
                  </a:lnTo>
                  <a:lnTo>
                    <a:pt x="0" y="76149"/>
                  </a:lnTo>
                  <a:lnTo>
                    <a:pt x="38" y="76149"/>
                  </a:lnTo>
                  <a:cubicBezTo>
                    <a:pt x="483" y="34024"/>
                    <a:pt x="34722" y="0"/>
                    <a:pt x="76962" y="0"/>
                  </a:cubicBezTo>
                  <a:close/>
                </a:path>
              </a:pathLst>
            </a:custGeom>
            <a:solidFill>
              <a:srgbClr val="61C2EE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13315" name="ZoneTexte 14">
            <a:extLst>
              <a:ext uri="{FF2B5EF4-FFF2-40B4-BE49-F238E27FC236}">
                <a16:creationId xmlns:a16="http://schemas.microsoft.com/office/drawing/2014/main" id="{B14487E7-9BEF-F187-11F4-72D99E827B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1628775"/>
            <a:ext cx="8194675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fr-FR" altLang="fr-F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fr-FR" altLang="fr-FR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 bénévoles s’investissent peu ou prou dans l’association, dans l’intérêt des familles et de leurs proches en souffrance psychique</a:t>
            </a:r>
          </a:p>
        </p:txBody>
      </p:sp>
      <p:sp>
        <p:nvSpPr>
          <p:cNvPr id="13316" name="ZoneTexte 16">
            <a:extLst>
              <a:ext uri="{FF2B5EF4-FFF2-40B4-BE49-F238E27FC236}">
                <a16:creationId xmlns:a16="http://schemas.microsoft.com/office/drawing/2014/main" id="{73019616-80CE-F495-DE1E-1C1A8F0D70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561" y="3861048"/>
            <a:ext cx="804545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fr-FR" altLang="fr-FR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Cela représente plus de 3300 heures de travail par an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fr-FR" altLang="fr-FR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 environ 20000 km parcourus en 2023</a:t>
            </a:r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oneTexte 2">
            <a:extLst>
              <a:ext uri="{FF2B5EF4-FFF2-40B4-BE49-F238E27FC236}">
                <a16:creationId xmlns:a16="http://schemas.microsoft.com/office/drawing/2014/main" id="{378EBA3C-B79F-39D1-CFF8-6B42C6F3C4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8488" y="77788"/>
            <a:ext cx="5872162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fr-FR" altLang="fr-FR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demandes des familles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fr-FR" altLang="fr-FR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appellent l’association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28F6E71-CFE1-DEE6-7382-A83F3811BF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400" y="1271588"/>
            <a:ext cx="853281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fr-FR" altLang="fr-FR" sz="2400">
                <a:solidFill>
                  <a:srgbClr val="0000CC"/>
                </a:solidFill>
                <a:latin typeface="Calibri" panose="020F0502020204030204" pitchFamily="34" charset="0"/>
              </a:rPr>
              <a:t>- parler, déposer leur fardeau, trouver des pairs qui vivent la         même chose qu’elles et les comprennent</a:t>
            </a:r>
            <a:r>
              <a:rPr kumimoji="0" lang="fr-FR" altLang="fr-FR" sz="2000">
                <a:solidFill>
                  <a:srgbClr val="0000CC"/>
                </a:solidFill>
                <a:latin typeface="Calibri" panose="020F0502020204030204" pitchFamily="34" charset="0"/>
              </a:rPr>
              <a:t> ( →   groupes de parole)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482BFEE-74FD-733E-FA5B-9A6817B1AF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363" y="3087688"/>
            <a:ext cx="828198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fr-FR" altLang="fr-FR" sz="2400">
                <a:latin typeface="Times New Roman" panose="02020603050405020304" pitchFamily="18" charset="0"/>
              </a:rPr>
              <a:t>- </a:t>
            </a:r>
            <a:r>
              <a:rPr kumimoji="0" lang="fr-FR" altLang="fr-FR" sz="2400">
                <a:solidFill>
                  <a:srgbClr val="0000CC"/>
                </a:solidFill>
                <a:latin typeface="Calibri" panose="020F0502020204030204" pitchFamily="34" charset="0"/>
              </a:rPr>
              <a:t>comment amener le proche vers les soins, lui faire prendre son traitement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46D58E7-7D6A-324B-6BAC-6B5F3E2F9F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288" y="2179638"/>
            <a:ext cx="842486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fr-FR" altLang="fr-FR" sz="2400">
                <a:solidFill>
                  <a:srgbClr val="0000CC"/>
                </a:solidFill>
                <a:latin typeface="Calibri" panose="020F0502020204030204" pitchFamily="34" charset="0"/>
              </a:rPr>
              <a:t>- comprendre la maladie (le proche n’est pas paresseux, il est malade) 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BE7196B-E1B2-D343-A75A-3C234E4C41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288" y="3910013"/>
            <a:ext cx="81645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fr-FR" altLang="fr-FR" sz="2400">
                <a:solidFill>
                  <a:srgbClr val="0000CC"/>
                </a:solidFill>
                <a:latin typeface="Calibri" panose="020F0502020204030204" pitchFamily="34" charset="0"/>
              </a:rPr>
              <a:t>- comment entrer en contact avec le psy, l’équipe soignante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35081F3-9BCD-E58A-5617-12768F8A50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388" y="4387850"/>
            <a:ext cx="8135937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fr-FR" altLang="fr-FR" sz="2400">
                <a:solidFill>
                  <a:srgbClr val="0000CC"/>
                </a:solidFill>
                <a:latin typeface="Times New Roman" panose="02020603050405020304" pitchFamily="18" charset="0"/>
              </a:rPr>
              <a:t>- </a:t>
            </a:r>
            <a:r>
              <a:rPr kumimoji="0" lang="fr-FR" altLang="fr-FR" sz="2400">
                <a:solidFill>
                  <a:srgbClr val="0000CC"/>
                </a:solidFill>
                <a:latin typeface="Calibri" panose="020F0502020204030204" pitchFamily="34" charset="0"/>
              </a:rPr>
              <a:t>trouver une autre solution d’hébergement que la maison familiale (âge de la mère, résistance à bout ….)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6D7F6904-FBD5-5961-0A6E-1C1C3A7426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8" y="5395913"/>
            <a:ext cx="8245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fr-FR" altLang="fr-FR" sz="2400">
                <a:latin typeface="Times New Roman" panose="02020603050405020304" pitchFamily="18" charset="0"/>
              </a:rPr>
              <a:t>- </a:t>
            </a:r>
            <a:r>
              <a:rPr kumimoji="0" lang="fr-FR" altLang="fr-FR" sz="2400">
                <a:solidFill>
                  <a:srgbClr val="0000CC"/>
                </a:solidFill>
                <a:latin typeface="Calibri" panose="020F0502020204030204" pitchFamily="34" charset="0"/>
              </a:rPr>
              <a:t>avoir de l’aide pour un refus d’AAH (voir quest. spécifiques)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DA0EBEDD-7A69-DBCB-08AF-DD381F718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400" y="6034088"/>
            <a:ext cx="69707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fr-FR" altLang="fr-FR" sz="2400">
                <a:latin typeface="Calibri" panose="020F0502020204030204" pitchFamily="34" charset="0"/>
              </a:rPr>
              <a:t>- </a:t>
            </a:r>
            <a:r>
              <a:rPr kumimoji="0" lang="fr-FR" altLang="fr-FR" sz="2400">
                <a:solidFill>
                  <a:srgbClr val="0000CC"/>
                </a:solidFill>
                <a:latin typeface="Calibri" panose="020F0502020204030204" pitchFamily="34" charset="0"/>
              </a:rPr>
              <a:t>avoir des informations sur la curatelle, la tutelle, …..</a:t>
            </a:r>
          </a:p>
        </p:txBody>
      </p:sp>
      <p:grpSp>
        <p:nvGrpSpPr>
          <p:cNvPr id="16394" name="Group 6767">
            <a:extLst>
              <a:ext uri="{FF2B5EF4-FFF2-40B4-BE49-F238E27FC236}">
                <a16:creationId xmlns:a16="http://schemas.microsoft.com/office/drawing/2014/main" id="{A4DC52C8-AF72-4DFB-05CE-D80348B17E53}"/>
              </a:ext>
            </a:extLst>
          </p:cNvPr>
          <p:cNvGrpSpPr>
            <a:grpSpLocks/>
          </p:cNvGrpSpPr>
          <p:nvPr/>
        </p:nvGrpSpPr>
        <p:grpSpPr bwMode="auto">
          <a:xfrm>
            <a:off x="179388" y="287338"/>
            <a:ext cx="1181100" cy="923925"/>
            <a:chOff x="62762" y="16802"/>
            <a:chExt cx="2594165" cy="1629791"/>
          </a:xfrm>
        </p:grpSpPr>
        <p:sp>
          <p:nvSpPr>
            <p:cNvPr id="14" name="Shape 8087">
              <a:extLst>
                <a:ext uri="{FF2B5EF4-FFF2-40B4-BE49-F238E27FC236}">
                  <a16:creationId xmlns:a16="http://schemas.microsoft.com/office/drawing/2014/main" id="{F85BCD46-3A4B-3BF2-AC3A-85E2B687B7E5}"/>
                </a:ext>
              </a:extLst>
            </p:cNvPr>
            <p:cNvSpPr/>
            <p:nvPr/>
          </p:nvSpPr>
          <p:spPr>
            <a:xfrm>
              <a:off x="62762" y="16802"/>
              <a:ext cx="2594165" cy="1629791"/>
            </a:xfrm>
            <a:custGeom>
              <a:avLst/>
              <a:gdLst/>
              <a:ahLst/>
              <a:cxnLst/>
              <a:rect l="0" t="0" r="0" b="0"/>
              <a:pathLst>
                <a:path w="2594165" h="1629791">
                  <a:moveTo>
                    <a:pt x="0" y="0"/>
                  </a:moveTo>
                  <a:lnTo>
                    <a:pt x="2594165" y="0"/>
                  </a:lnTo>
                  <a:lnTo>
                    <a:pt x="2594165" y="1629791"/>
                  </a:lnTo>
                  <a:lnTo>
                    <a:pt x="0" y="1629791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77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>
                <a:defRPr/>
              </a:pPr>
              <a:endParaRPr lang="fr-FR" dirty="0"/>
            </a:p>
          </p:txBody>
        </p:sp>
        <p:sp>
          <p:nvSpPr>
            <p:cNvPr id="15" name="Shape 191">
              <a:extLst>
                <a:ext uri="{FF2B5EF4-FFF2-40B4-BE49-F238E27FC236}">
                  <a16:creationId xmlns:a16="http://schemas.microsoft.com/office/drawing/2014/main" id="{15C32F90-9E99-B570-F95F-CF01EF683E9C}"/>
                </a:ext>
              </a:extLst>
            </p:cNvPr>
            <p:cNvSpPr/>
            <p:nvPr/>
          </p:nvSpPr>
          <p:spPr>
            <a:xfrm>
              <a:off x="983272" y="960512"/>
              <a:ext cx="118551" cy="140016"/>
            </a:xfrm>
            <a:custGeom>
              <a:avLst/>
              <a:gdLst/>
              <a:ahLst/>
              <a:cxnLst/>
              <a:rect l="0" t="0" r="0" b="0"/>
              <a:pathLst>
                <a:path w="119412" h="141227">
                  <a:moveTo>
                    <a:pt x="119412" y="0"/>
                  </a:moveTo>
                  <a:lnTo>
                    <a:pt x="119412" y="43444"/>
                  </a:lnTo>
                  <a:lnTo>
                    <a:pt x="89924" y="49414"/>
                  </a:lnTo>
                  <a:cubicBezTo>
                    <a:pt x="62629" y="60982"/>
                    <a:pt x="43434" y="88049"/>
                    <a:pt x="43434" y="119510"/>
                  </a:cubicBezTo>
                  <a:cubicBezTo>
                    <a:pt x="43434" y="131499"/>
                    <a:pt x="33718" y="141227"/>
                    <a:pt x="21717" y="141227"/>
                  </a:cubicBezTo>
                  <a:cubicBezTo>
                    <a:pt x="9715" y="141227"/>
                    <a:pt x="0" y="131499"/>
                    <a:pt x="0" y="119510"/>
                  </a:cubicBezTo>
                  <a:cubicBezTo>
                    <a:pt x="0" y="61847"/>
                    <a:pt x="41043" y="13587"/>
                    <a:pt x="95452" y="2423"/>
                  </a:cubicBezTo>
                  <a:lnTo>
                    <a:pt x="1194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>
                <a:defRPr/>
              </a:pPr>
              <a:endParaRPr lang="fr-FR" dirty="0"/>
            </a:p>
          </p:txBody>
        </p:sp>
        <p:sp>
          <p:nvSpPr>
            <p:cNvPr id="16" name="Shape 192">
              <a:extLst>
                <a:ext uri="{FF2B5EF4-FFF2-40B4-BE49-F238E27FC236}">
                  <a16:creationId xmlns:a16="http://schemas.microsoft.com/office/drawing/2014/main" id="{69B911F4-9B0E-3F72-30A3-80F8F90EA0FB}"/>
                </a:ext>
              </a:extLst>
            </p:cNvPr>
            <p:cNvSpPr/>
            <p:nvPr/>
          </p:nvSpPr>
          <p:spPr>
            <a:xfrm>
              <a:off x="390519" y="960512"/>
              <a:ext cx="711303" cy="414449"/>
            </a:xfrm>
            <a:custGeom>
              <a:avLst/>
              <a:gdLst/>
              <a:ahLst/>
              <a:cxnLst/>
              <a:rect l="0" t="0" r="0" b="0"/>
              <a:pathLst>
                <a:path w="711671" h="414617">
                  <a:moveTo>
                    <a:pt x="415628" y="0"/>
                  </a:moveTo>
                  <a:cubicBezTo>
                    <a:pt x="481528" y="0"/>
                    <a:pt x="535148" y="53619"/>
                    <a:pt x="535148" y="119519"/>
                  </a:cubicBezTo>
                  <a:lnTo>
                    <a:pt x="535148" y="342595"/>
                  </a:lnTo>
                  <a:cubicBezTo>
                    <a:pt x="535148" y="358356"/>
                    <a:pt x="547962" y="371170"/>
                    <a:pt x="563723" y="371170"/>
                  </a:cubicBezTo>
                  <a:cubicBezTo>
                    <a:pt x="579357" y="371170"/>
                    <a:pt x="592095" y="358572"/>
                    <a:pt x="592298" y="342976"/>
                  </a:cubicBezTo>
                  <a:cubicBezTo>
                    <a:pt x="592285" y="342849"/>
                    <a:pt x="592260" y="342735"/>
                    <a:pt x="592260" y="342595"/>
                  </a:cubicBezTo>
                  <a:lnTo>
                    <a:pt x="592260" y="295008"/>
                  </a:lnTo>
                  <a:lnTo>
                    <a:pt x="592260" y="261379"/>
                  </a:lnTo>
                  <a:cubicBezTo>
                    <a:pt x="592260" y="260731"/>
                    <a:pt x="592386" y="260134"/>
                    <a:pt x="592450" y="259499"/>
                  </a:cubicBezTo>
                  <a:cubicBezTo>
                    <a:pt x="592386" y="258876"/>
                    <a:pt x="592260" y="258267"/>
                    <a:pt x="592260" y="257619"/>
                  </a:cubicBezTo>
                  <a:cubicBezTo>
                    <a:pt x="592260" y="199956"/>
                    <a:pt x="633302" y="151697"/>
                    <a:pt x="687711" y="140533"/>
                  </a:cubicBezTo>
                  <a:lnTo>
                    <a:pt x="711671" y="138109"/>
                  </a:lnTo>
                  <a:lnTo>
                    <a:pt x="711671" y="181553"/>
                  </a:lnTo>
                  <a:lnTo>
                    <a:pt x="682183" y="187523"/>
                  </a:lnTo>
                  <a:cubicBezTo>
                    <a:pt x="654889" y="199091"/>
                    <a:pt x="635693" y="226158"/>
                    <a:pt x="635693" y="257619"/>
                  </a:cubicBezTo>
                  <a:cubicBezTo>
                    <a:pt x="635693" y="258267"/>
                    <a:pt x="635567" y="258876"/>
                    <a:pt x="635503" y="259499"/>
                  </a:cubicBezTo>
                  <a:cubicBezTo>
                    <a:pt x="635567" y="260134"/>
                    <a:pt x="635693" y="260731"/>
                    <a:pt x="635693" y="261379"/>
                  </a:cubicBezTo>
                  <a:lnTo>
                    <a:pt x="635693" y="295008"/>
                  </a:lnTo>
                  <a:cubicBezTo>
                    <a:pt x="635693" y="326460"/>
                    <a:pt x="654889" y="353518"/>
                    <a:pt x="682183" y="365081"/>
                  </a:cubicBezTo>
                  <a:lnTo>
                    <a:pt x="711671" y="371049"/>
                  </a:lnTo>
                  <a:lnTo>
                    <a:pt x="711671" y="414493"/>
                  </a:lnTo>
                  <a:lnTo>
                    <a:pt x="687312" y="411983"/>
                  </a:lnTo>
                  <a:cubicBezTo>
                    <a:pt x="663625" y="407030"/>
                    <a:pt x="642491" y="395033"/>
                    <a:pt x="626194" y="378308"/>
                  </a:cubicBezTo>
                  <a:cubicBezTo>
                    <a:pt x="613761" y="399961"/>
                    <a:pt x="590443" y="414617"/>
                    <a:pt x="563723" y="414617"/>
                  </a:cubicBezTo>
                  <a:cubicBezTo>
                    <a:pt x="524010" y="414617"/>
                    <a:pt x="491701" y="382308"/>
                    <a:pt x="491701" y="342595"/>
                  </a:cubicBezTo>
                  <a:lnTo>
                    <a:pt x="491701" y="119519"/>
                  </a:lnTo>
                  <a:cubicBezTo>
                    <a:pt x="491701" y="77571"/>
                    <a:pt x="457576" y="43434"/>
                    <a:pt x="415628" y="43434"/>
                  </a:cubicBezTo>
                  <a:cubicBezTo>
                    <a:pt x="373693" y="43434"/>
                    <a:pt x="339568" y="77571"/>
                    <a:pt x="339568" y="119519"/>
                  </a:cubicBezTo>
                  <a:lnTo>
                    <a:pt x="339568" y="291020"/>
                  </a:lnTo>
                  <a:lnTo>
                    <a:pt x="339568" y="312903"/>
                  </a:lnTo>
                  <a:lnTo>
                    <a:pt x="339568" y="392531"/>
                  </a:lnTo>
                  <a:cubicBezTo>
                    <a:pt x="339568" y="404520"/>
                    <a:pt x="329840" y="414248"/>
                    <a:pt x="317851" y="414248"/>
                  </a:cubicBezTo>
                  <a:cubicBezTo>
                    <a:pt x="305862" y="414248"/>
                    <a:pt x="296134" y="404520"/>
                    <a:pt x="296134" y="392531"/>
                  </a:cubicBezTo>
                  <a:lnTo>
                    <a:pt x="296134" y="312903"/>
                  </a:lnTo>
                  <a:lnTo>
                    <a:pt x="296134" y="291020"/>
                  </a:lnTo>
                  <a:lnTo>
                    <a:pt x="296134" y="119519"/>
                  </a:lnTo>
                  <a:lnTo>
                    <a:pt x="296134" y="72237"/>
                  </a:lnTo>
                  <a:cubicBezTo>
                    <a:pt x="296134" y="72161"/>
                    <a:pt x="296108" y="72098"/>
                    <a:pt x="296108" y="72034"/>
                  </a:cubicBezTo>
                  <a:cubicBezTo>
                    <a:pt x="296108" y="56274"/>
                    <a:pt x="283294" y="43447"/>
                    <a:pt x="267533" y="43447"/>
                  </a:cubicBezTo>
                  <a:cubicBezTo>
                    <a:pt x="252369" y="43447"/>
                    <a:pt x="239974" y="55308"/>
                    <a:pt x="239034" y="70218"/>
                  </a:cubicBezTo>
                  <a:lnTo>
                    <a:pt x="239034" y="295008"/>
                  </a:lnTo>
                  <a:cubicBezTo>
                    <a:pt x="239034" y="360896"/>
                    <a:pt x="185415" y="414503"/>
                    <a:pt x="119528" y="414503"/>
                  </a:cubicBezTo>
                  <a:cubicBezTo>
                    <a:pt x="61854" y="414503"/>
                    <a:pt x="13592" y="373460"/>
                    <a:pt x="2428" y="319060"/>
                  </a:cubicBezTo>
                  <a:lnTo>
                    <a:pt x="0" y="295058"/>
                  </a:lnTo>
                  <a:lnTo>
                    <a:pt x="0" y="21718"/>
                  </a:lnTo>
                  <a:lnTo>
                    <a:pt x="6359" y="6371"/>
                  </a:lnTo>
                  <a:cubicBezTo>
                    <a:pt x="10292" y="2441"/>
                    <a:pt x="15724" y="12"/>
                    <a:pt x="21725" y="12"/>
                  </a:cubicBezTo>
                  <a:cubicBezTo>
                    <a:pt x="33713" y="12"/>
                    <a:pt x="43442" y="9728"/>
                    <a:pt x="43442" y="21730"/>
                  </a:cubicBezTo>
                  <a:lnTo>
                    <a:pt x="43442" y="295008"/>
                  </a:lnTo>
                  <a:cubicBezTo>
                    <a:pt x="43442" y="336943"/>
                    <a:pt x="77567" y="371068"/>
                    <a:pt x="119528" y="371068"/>
                  </a:cubicBezTo>
                  <a:cubicBezTo>
                    <a:pt x="161463" y="371068"/>
                    <a:pt x="195588" y="336943"/>
                    <a:pt x="195588" y="295008"/>
                  </a:cubicBezTo>
                  <a:lnTo>
                    <a:pt x="195588" y="72949"/>
                  </a:lnTo>
                  <a:cubicBezTo>
                    <a:pt x="195575" y="72631"/>
                    <a:pt x="195499" y="72339"/>
                    <a:pt x="195499" y="72034"/>
                  </a:cubicBezTo>
                  <a:cubicBezTo>
                    <a:pt x="195499" y="71425"/>
                    <a:pt x="195575" y="70828"/>
                    <a:pt x="195588" y="70218"/>
                  </a:cubicBezTo>
                  <a:lnTo>
                    <a:pt x="195588" y="66840"/>
                  </a:lnTo>
                  <a:cubicBezTo>
                    <a:pt x="195588" y="64922"/>
                    <a:pt x="195918" y="63106"/>
                    <a:pt x="196388" y="61328"/>
                  </a:cubicBezTo>
                  <a:cubicBezTo>
                    <a:pt x="201582" y="26695"/>
                    <a:pt x="231465" y="12"/>
                    <a:pt x="267533" y="12"/>
                  </a:cubicBezTo>
                  <a:cubicBezTo>
                    <a:pt x="294229" y="12"/>
                    <a:pt x="317533" y="14656"/>
                    <a:pt x="329979" y="36296"/>
                  </a:cubicBezTo>
                  <a:cubicBezTo>
                    <a:pt x="351709" y="13944"/>
                    <a:pt x="382062" y="0"/>
                    <a:pt x="41562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>
                <a:defRPr/>
              </a:pPr>
              <a:endParaRPr lang="fr-FR" dirty="0"/>
            </a:p>
          </p:txBody>
        </p:sp>
        <p:sp>
          <p:nvSpPr>
            <p:cNvPr id="17" name="Shape 193">
              <a:extLst>
                <a:ext uri="{FF2B5EF4-FFF2-40B4-BE49-F238E27FC236}">
                  <a16:creationId xmlns:a16="http://schemas.microsoft.com/office/drawing/2014/main" id="{907C7501-119F-6796-41C2-4ADB09DACBD6}"/>
                </a:ext>
              </a:extLst>
            </p:cNvPr>
            <p:cNvSpPr/>
            <p:nvPr/>
          </p:nvSpPr>
          <p:spPr>
            <a:xfrm>
              <a:off x="1474907" y="1097729"/>
              <a:ext cx="118551" cy="277232"/>
            </a:xfrm>
            <a:custGeom>
              <a:avLst/>
              <a:gdLst/>
              <a:ahLst/>
              <a:cxnLst/>
              <a:rect l="0" t="0" r="0" b="0"/>
              <a:pathLst>
                <a:path w="119412" h="276384">
                  <a:moveTo>
                    <a:pt x="119412" y="0"/>
                  </a:moveTo>
                  <a:lnTo>
                    <a:pt x="119412" y="43443"/>
                  </a:lnTo>
                  <a:lnTo>
                    <a:pt x="89924" y="49414"/>
                  </a:lnTo>
                  <a:cubicBezTo>
                    <a:pt x="62629" y="60981"/>
                    <a:pt x="43434" y="88049"/>
                    <a:pt x="43434" y="119510"/>
                  </a:cubicBezTo>
                  <a:cubicBezTo>
                    <a:pt x="43434" y="120158"/>
                    <a:pt x="43307" y="120767"/>
                    <a:pt x="43243" y="121389"/>
                  </a:cubicBezTo>
                  <a:cubicBezTo>
                    <a:pt x="43307" y="122025"/>
                    <a:pt x="43434" y="122622"/>
                    <a:pt x="43434" y="123269"/>
                  </a:cubicBezTo>
                  <a:lnTo>
                    <a:pt x="43434" y="156899"/>
                  </a:lnTo>
                  <a:cubicBezTo>
                    <a:pt x="43434" y="188350"/>
                    <a:pt x="62629" y="215409"/>
                    <a:pt x="89924" y="226972"/>
                  </a:cubicBezTo>
                  <a:lnTo>
                    <a:pt x="119412" y="232940"/>
                  </a:lnTo>
                  <a:lnTo>
                    <a:pt x="119412" y="276384"/>
                  </a:lnTo>
                  <a:lnTo>
                    <a:pt x="95452" y="273961"/>
                  </a:lnTo>
                  <a:cubicBezTo>
                    <a:pt x="41043" y="262799"/>
                    <a:pt x="0" y="214550"/>
                    <a:pt x="0" y="156899"/>
                  </a:cubicBezTo>
                  <a:lnTo>
                    <a:pt x="0" y="123269"/>
                  </a:lnTo>
                  <a:cubicBezTo>
                    <a:pt x="0" y="122622"/>
                    <a:pt x="127" y="122025"/>
                    <a:pt x="191" y="121389"/>
                  </a:cubicBezTo>
                  <a:cubicBezTo>
                    <a:pt x="127" y="120767"/>
                    <a:pt x="0" y="120158"/>
                    <a:pt x="0" y="119510"/>
                  </a:cubicBezTo>
                  <a:cubicBezTo>
                    <a:pt x="0" y="61847"/>
                    <a:pt x="41043" y="13587"/>
                    <a:pt x="95452" y="2423"/>
                  </a:cubicBezTo>
                  <a:lnTo>
                    <a:pt x="1194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>
                <a:defRPr/>
              </a:pPr>
              <a:endParaRPr lang="fr-FR" dirty="0"/>
            </a:p>
          </p:txBody>
        </p:sp>
        <p:sp>
          <p:nvSpPr>
            <p:cNvPr id="18" name="Shape 194">
              <a:extLst>
                <a:ext uri="{FF2B5EF4-FFF2-40B4-BE49-F238E27FC236}">
                  <a16:creationId xmlns:a16="http://schemas.microsoft.com/office/drawing/2014/main" id="{2D7CF7C0-952E-B64B-0BA1-F4EC2D06C031}"/>
                </a:ext>
              </a:extLst>
            </p:cNvPr>
            <p:cNvSpPr/>
            <p:nvPr/>
          </p:nvSpPr>
          <p:spPr>
            <a:xfrm>
              <a:off x="1101823" y="960512"/>
              <a:ext cx="491635" cy="414449"/>
            </a:xfrm>
            <a:custGeom>
              <a:avLst/>
              <a:gdLst/>
              <a:ahLst/>
              <a:cxnLst/>
              <a:rect l="0" t="0" r="0" b="0"/>
              <a:pathLst>
                <a:path w="491782" h="414604">
                  <a:moveTo>
                    <a:pt x="95" y="0"/>
                  </a:moveTo>
                  <a:cubicBezTo>
                    <a:pt x="65538" y="0"/>
                    <a:pt x="118828" y="52858"/>
                    <a:pt x="119577" y="118123"/>
                  </a:cubicBezTo>
                  <a:cubicBezTo>
                    <a:pt x="119577" y="118237"/>
                    <a:pt x="119615" y="118351"/>
                    <a:pt x="119615" y="118478"/>
                  </a:cubicBezTo>
                  <a:lnTo>
                    <a:pt x="119615" y="119520"/>
                  </a:lnTo>
                  <a:lnTo>
                    <a:pt x="119615" y="294996"/>
                  </a:lnTo>
                  <a:lnTo>
                    <a:pt x="119615" y="342583"/>
                  </a:lnTo>
                  <a:cubicBezTo>
                    <a:pt x="119615" y="358343"/>
                    <a:pt x="132442" y="371158"/>
                    <a:pt x="148203" y="371158"/>
                  </a:cubicBezTo>
                  <a:cubicBezTo>
                    <a:pt x="163963" y="371158"/>
                    <a:pt x="176778" y="358343"/>
                    <a:pt x="176778" y="342583"/>
                  </a:cubicBezTo>
                  <a:lnTo>
                    <a:pt x="176778" y="119520"/>
                  </a:lnTo>
                  <a:cubicBezTo>
                    <a:pt x="176778" y="53620"/>
                    <a:pt x="230397" y="0"/>
                    <a:pt x="296285" y="0"/>
                  </a:cubicBezTo>
                  <a:cubicBezTo>
                    <a:pt x="336683" y="0"/>
                    <a:pt x="372447" y="20168"/>
                    <a:pt x="394087" y="50940"/>
                  </a:cubicBezTo>
                  <a:cubicBezTo>
                    <a:pt x="410318" y="27861"/>
                    <a:pt x="434485" y="10747"/>
                    <a:pt x="462598" y="3632"/>
                  </a:cubicBezTo>
                  <a:lnTo>
                    <a:pt x="491782" y="12"/>
                  </a:lnTo>
                  <a:lnTo>
                    <a:pt x="491782" y="43454"/>
                  </a:lnTo>
                  <a:lnTo>
                    <a:pt x="462294" y="49424"/>
                  </a:lnTo>
                  <a:cubicBezTo>
                    <a:pt x="434999" y="60991"/>
                    <a:pt x="415804" y="88059"/>
                    <a:pt x="415804" y="119520"/>
                  </a:cubicBezTo>
                  <a:cubicBezTo>
                    <a:pt x="415804" y="131509"/>
                    <a:pt x="406076" y="141237"/>
                    <a:pt x="394087" y="141237"/>
                  </a:cubicBezTo>
                  <a:cubicBezTo>
                    <a:pt x="382098" y="141237"/>
                    <a:pt x="372370" y="131509"/>
                    <a:pt x="372370" y="119520"/>
                  </a:cubicBezTo>
                  <a:cubicBezTo>
                    <a:pt x="372370" y="77572"/>
                    <a:pt x="338233" y="43434"/>
                    <a:pt x="296285" y="43434"/>
                  </a:cubicBezTo>
                  <a:cubicBezTo>
                    <a:pt x="254336" y="43434"/>
                    <a:pt x="220225" y="77572"/>
                    <a:pt x="220225" y="119520"/>
                  </a:cubicBezTo>
                  <a:lnTo>
                    <a:pt x="220225" y="176873"/>
                  </a:lnTo>
                  <a:lnTo>
                    <a:pt x="337420" y="176873"/>
                  </a:lnTo>
                  <a:cubicBezTo>
                    <a:pt x="349421" y="176873"/>
                    <a:pt x="359137" y="186601"/>
                    <a:pt x="359137" y="198590"/>
                  </a:cubicBezTo>
                  <a:cubicBezTo>
                    <a:pt x="359137" y="210591"/>
                    <a:pt x="349421" y="220307"/>
                    <a:pt x="337420" y="220307"/>
                  </a:cubicBezTo>
                  <a:lnTo>
                    <a:pt x="220225" y="220307"/>
                  </a:lnTo>
                  <a:lnTo>
                    <a:pt x="220225" y="345745"/>
                  </a:lnTo>
                  <a:cubicBezTo>
                    <a:pt x="220225" y="346837"/>
                    <a:pt x="220059" y="347878"/>
                    <a:pt x="219894" y="348933"/>
                  </a:cubicBezTo>
                  <a:cubicBezTo>
                    <a:pt x="216668" y="385674"/>
                    <a:pt x="185782" y="414604"/>
                    <a:pt x="148203" y="414604"/>
                  </a:cubicBezTo>
                  <a:cubicBezTo>
                    <a:pt x="121469" y="414604"/>
                    <a:pt x="98139" y="399936"/>
                    <a:pt x="85706" y="378257"/>
                  </a:cubicBezTo>
                  <a:cubicBezTo>
                    <a:pt x="63989" y="400584"/>
                    <a:pt x="33636" y="414490"/>
                    <a:pt x="95" y="414490"/>
                  </a:cubicBezTo>
                  <a:lnTo>
                    <a:pt x="0" y="414481"/>
                  </a:lnTo>
                  <a:lnTo>
                    <a:pt x="0" y="371037"/>
                  </a:lnTo>
                  <a:lnTo>
                    <a:pt x="95" y="371056"/>
                  </a:lnTo>
                  <a:cubicBezTo>
                    <a:pt x="42043" y="371056"/>
                    <a:pt x="76168" y="336931"/>
                    <a:pt x="76168" y="294996"/>
                  </a:cubicBezTo>
                  <a:lnTo>
                    <a:pt x="76168" y="257607"/>
                  </a:lnTo>
                  <a:cubicBezTo>
                    <a:pt x="76168" y="215659"/>
                    <a:pt x="42043" y="181521"/>
                    <a:pt x="95" y="181521"/>
                  </a:cubicBezTo>
                  <a:lnTo>
                    <a:pt x="0" y="181540"/>
                  </a:lnTo>
                  <a:lnTo>
                    <a:pt x="0" y="138097"/>
                  </a:lnTo>
                  <a:lnTo>
                    <a:pt x="95" y="138087"/>
                  </a:lnTo>
                  <a:cubicBezTo>
                    <a:pt x="28975" y="138087"/>
                    <a:pt x="55493" y="148387"/>
                    <a:pt x="76168" y="165494"/>
                  </a:cubicBezTo>
                  <a:lnTo>
                    <a:pt x="76168" y="119520"/>
                  </a:lnTo>
                  <a:cubicBezTo>
                    <a:pt x="76168" y="77572"/>
                    <a:pt x="42043" y="43434"/>
                    <a:pt x="95" y="43434"/>
                  </a:cubicBezTo>
                  <a:lnTo>
                    <a:pt x="0" y="43454"/>
                  </a:lnTo>
                  <a:lnTo>
                    <a:pt x="0" y="10"/>
                  </a:lnTo>
                  <a:lnTo>
                    <a:pt x="9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>
                <a:defRPr/>
              </a:pPr>
              <a:endParaRPr lang="fr-FR" dirty="0"/>
            </a:p>
          </p:txBody>
        </p:sp>
        <p:sp>
          <p:nvSpPr>
            <p:cNvPr id="19" name="Shape 195">
              <a:extLst>
                <a:ext uri="{FF2B5EF4-FFF2-40B4-BE49-F238E27FC236}">
                  <a16:creationId xmlns:a16="http://schemas.microsoft.com/office/drawing/2014/main" id="{AC80C26B-40DC-69E1-6FCE-424F6C183F3D}"/>
                </a:ext>
              </a:extLst>
            </p:cNvPr>
            <p:cNvSpPr/>
            <p:nvPr/>
          </p:nvSpPr>
          <p:spPr>
            <a:xfrm>
              <a:off x="1593458" y="957712"/>
              <a:ext cx="610188" cy="417248"/>
            </a:xfrm>
            <a:custGeom>
              <a:avLst/>
              <a:gdLst/>
              <a:ahLst/>
              <a:cxnLst/>
              <a:rect l="0" t="0" r="0" b="0"/>
              <a:pathLst>
                <a:path w="611351" h="416649">
                  <a:moveTo>
                    <a:pt x="296310" y="0"/>
                  </a:moveTo>
                  <a:cubicBezTo>
                    <a:pt x="336696" y="0"/>
                    <a:pt x="372447" y="20155"/>
                    <a:pt x="394088" y="50927"/>
                  </a:cubicBezTo>
                  <a:cubicBezTo>
                    <a:pt x="415716" y="20155"/>
                    <a:pt x="451479" y="0"/>
                    <a:pt x="491865" y="0"/>
                  </a:cubicBezTo>
                  <a:cubicBezTo>
                    <a:pt x="549516" y="0"/>
                    <a:pt x="597765" y="41043"/>
                    <a:pt x="608927" y="95443"/>
                  </a:cubicBezTo>
                  <a:lnTo>
                    <a:pt x="611351" y="119418"/>
                  </a:lnTo>
                  <a:lnTo>
                    <a:pt x="611351" y="394951"/>
                  </a:lnTo>
                  <a:lnTo>
                    <a:pt x="604996" y="410291"/>
                  </a:lnTo>
                  <a:cubicBezTo>
                    <a:pt x="601066" y="414220"/>
                    <a:pt x="595636" y="416649"/>
                    <a:pt x="589642" y="416649"/>
                  </a:cubicBezTo>
                  <a:cubicBezTo>
                    <a:pt x="577641" y="416649"/>
                    <a:pt x="567912" y="406934"/>
                    <a:pt x="567912" y="394932"/>
                  </a:cubicBezTo>
                  <a:lnTo>
                    <a:pt x="567912" y="119494"/>
                  </a:lnTo>
                  <a:cubicBezTo>
                    <a:pt x="567912" y="77559"/>
                    <a:pt x="533800" y="43434"/>
                    <a:pt x="491865" y="43434"/>
                  </a:cubicBezTo>
                  <a:cubicBezTo>
                    <a:pt x="449930" y="43434"/>
                    <a:pt x="415804" y="77559"/>
                    <a:pt x="415804" y="119494"/>
                  </a:cubicBezTo>
                  <a:lnTo>
                    <a:pt x="415804" y="323901"/>
                  </a:lnTo>
                  <a:lnTo>
                    <a:pt x="415804" y="393535"/>
                  </a:lnTo>
                  <a:cubicBezTo>
                    <a:pt x="415804" y="405537"/>
                    <a:pt x="406076" y="415252"/>
                    <a:pt x="394088" y="415252"/>
                  </a:cubicBezTo>
                  <a:cubicBezTo>
                    <a:pt x="382086" y="415252"/>
                    <a:pt x="372358" y="405537"/>
                    <a:pt x="372358" y="393535"/>
                  </a:cubicBezTo>
                  <a:lnTo>
                    <a:pt x="372358" y="323901"/>
                  </a:lnTo>
                  <a:lnTo>
                    <a:pt x="372358" y="119494"/>
                  </a:lnTo>
                  <a:cubicBezTo>
                    <a:pt x="372358" y="77559"/>
                    <a:pt x="338246" y="43434"/>
                    <a:pt x="296310" y="43434"/>
                  </a:cubicBezTo>
                  <a:cubicBezTo>
                    <a:pt x="254362" y="43434"/>
                    <a:pt x="220237" y="77559"/>
                    <a:pt x="220237" y="119494"/>
                  </a:cubicBezTo>
                  <a:lnTo>
                    <a:pt x="220237" y="343345"/>
                  </a:lnTo>
                  <a:cubicBezTo>
                    <a:pt x="220237" y="343497"/>
                    <a:pt x="220199" y="343624"/>
                    <a:pt x="220199" y="343751"/>
                  </a:cubicBezTo>
                  <a:cubicBezTo>
                    <a:pt x="219983" y="383274"/>
                    <a:pt x="187776" y="415366"/>
                    <a:pt x="148203" y="415366"/>
                  </a:cubicBezTo>
                  <a:cubicBezTo>
                    <a:pt x="121469" y="415366"/>
                    <a:pt x="98139" y="400698"/>
                    <a:pt x="85719" y="379019"/>
                  </a:cubicBezTo>
                  <a:cubicBezTo>
                    <a:pt x="63976" y="401346"/>
                    <a:pt x="33649" y="415252"/>
                    <a:pt x="95" y="415252"/>
                  </a:cubicBezTo>
                  <a:lnTo>
                    <a:pt x="0" y="415242"/>
                  </a:lnTo>
                  <a:lnTo>
                    <a:pt x="0" y="371799"/>
                  </a:lnTo>
                  <a:lnTo>
                    <a:pt x="95" y="371818"/>
                  </a:lnTo>
                  <a:cubicBezTo>
                    <a:pt x="42044" y="371818"/>
                    <a:pt x="76168" y="337693"/>
                    <a:pt x="76168" y="295758"/>
                  </a:cubicBezTo>
                  <a:lnTo>
                    <a:pt x="76168" y="258369"/>
                  </a:lnTo>
                  <a:cubicBezTo>
                    <a:pt x="76168" y="216421"/>
                    <a:pt x="42044" y="182283"/>
                    <a:pt x="95" y="182283"/>
                  </a:cubicBezTo>
                  <a:lnTo>
                    <a:pt x="0" y="182302"/>
                  </a:lnTo>
                  <a:lnTo>
                    <a:pt x="0" y="138859"/>
                  </a:lnTo>
                  <a:lnTo>
                    <a:pt x="95" y="138849"/>
                  </a:lnTo>
                  <a:cubicBezTo>
                    <a:pt x="28975" y="138849"/>
                    <a:pt x="55493" y="149149"/>
                    <a:pt x="76168" y="166269"/>
                  </a:cubicBezTo>
                  <a:lnTo>
                    <a:pt x="76168" y="120282"/>
                  </a:lnTo>
                  <a:cubicBezTo>
                    <a:pt x="76168" y="78334"/>
                    <a:pt x="42044" y="44196"/>
                    <a:pt x="95" y="44196"/>
                  </a:cubicBezTo>
                  <a:lnTo>
                    <a:pt x="0" y="44216"/>
                  </a:lnTo>
                  <a:lnTo>
                    <a:pt x="0" y="774"/>
                  </a:lnTo>
                  <a:lnTo>
                    <a:pt x="95" y="762"/>
                  </a:lnTo>
                  <a:cubicBezTo>
                    <a:pt x="65526" y="762"/>
                    <a:pt x="118815" y="53620"/>
                    <a:pt x="119577" y="118885"/>
                  </a:cubicBezTo>
                  <a:cubicBezTo>
                    <a:pt x="119577" y="118999"/>
                    <a:pt x="119602" y="119113"/>
                    <a:pt x="119602" y="119240"/>
                  </a:cubicBezTo>
                  <a:lnTo>
                    <a:pt x="119602" y="120282"/>
                  </a:lnTo>
                  <a:lnTo>
                    <a:pt x="119602" y="295758"/>
                  </a:lnTo>
                  <a:lnTo>
                    <a:pt x="119602" y="343345"/>
                  </a:lnTo>
                  <a:cubicBezTo>
                    <a:pt x="119602" y="359105"/>
                    <a:pt x="132430" y="371920"/>
                    <a:pt x="148203" y="371920"/>
                  </a:cubicBezTo>
                  <a:cubicBezTo>
                    <a:pt x="163963" y="371920"/>
                    <a:pt x="176778" y="359105"/>
                    <a:pt x="176778" y="343345"/>
                  </a:cubicBezTo>
                  <a:cubicBezTo>
                    <a:pt x="176778" y="343281"/>
                    <a:pt x="176803" y="343217"/>
                    <a:pt x="176803" y="343154"/>
                  </a:cubicBezTo>
                  <a:lnTo>
                    <a:pt x="176803" y="119494"/>
                  </a:lnTo>
                  <a:cubicBezTo>
                    <a:pt x="176803" y="53607"/>
                    <a:pt x="230410" y="0"/>
                    <a:pt x="29631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>
                <a:defRPr/>
              </a:pPr>
              <a:endParaRPr lang="fr-FR" dirty="0"/>
            </a:p>
          </p:txBody>
        </p:sp>
        <p:sp>
          <p:nvSpPr>
            <p:cNvPr id="20" name="Shape 196">
              <a:extLst>
                <a:ext uri="{FF2B5EF4-FFF2-40B4-BE49-F238E27FC236}">
                  <a16:creationId xmlns:a16="http://schemas.microsoft.com/office/drawing/2014/main" id="{7C60CF0C-9064-8AFD-442C-DD918D0EC63D}"/>
                </a:ext>
              </a:extLst>
            </p:cNvPr>
            <p:cNvSpPr/>
            <p:nvPr/>
          </p:nvSpPr>
          <p:spPr>
            <a:xfrm>
              <a:off x="997219" y="271631"/>
              <a:ext cx="153418" cy="215626"/>
            </a:xfrm>
            <a:custGeom>
              <a:avLst/>
              <a:gdLst/>
              <a:ahLst/>
              <a:cxnLst/>
              <a:rect l="0" t="0" r="0" b="0"/>
              <a:pathLst>
                <a:path w="153949" h="214681">
                  <a:moveTo>
                    <a:pt x="76974" y="0"/>
                  </a:moveTo>
                  <a:cubicBezTo>
                    <a:pt x="119202" y="0"/>
                    <a:pt x="153467" y="34024"/>
                    <a:pt x="153911" y="76149"/>
                  </a:cubicBezTo>
                  <a:lnTo>
                    <a:pt x="153949" y="76149"/>
                  </a:lnTo>
                  <a:lnTo>
                    <a:pt x="153949" y="76975"/>
                  </a:lnTo>
                  <a:lnTo>
                    <a:pt x="153949" y="137706"/>
                  </a:lnTo>
                  <a:lnTo>
                    <a:pt x="153949" y="138531"/>
                  </a:lnTo>
                  <a:lnTo>
                    <a:pt x="153911" y="138531"/>
                  </a:lnTo>
                  <a:cubicBezTo>
                    <a:pt x="153467" y="180645"/>
                    <a:pt x="119215" y="214681"/>
                    <a:pt x="76974" y="214681"/>
                  </a:cubicBezTo>
                  <a:cubicBezTo>
                    <a:pt x="34747" y="214681"/>
                    <a:pt x="483" y="180645"/>
                    <a:pt x="38" y="138531"/>
                  </a:cubicBezTo>
                  <a:lnTo>
                    <a:pt x="0" y="138531"/>
                  </a:lnTo>
                  <a:lnTo>
                    <a:pt x="0" y="137706"/>
                  </a:lnTo>
                  <a:lnTo>
                    <a:pt x="0" y="76975"/>
                  </a:lnTo>
                  <a:lnTo>
                    <a:pt x="0" y="76149"/>
                  </a:lnTo>
                  <a:lnTo>
                    <a:pt x="38" y="76149"/>
                  </a:lnTo>
                  <a:cubicBezTo>
                    <a:pt x="495" y="34024"/>
                    <a:pt x="34747" y="0"/>
                    <a:pt x="76974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1C2E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>
                <a:defRPr/>
              </a:pPr>
              <a:endParaRPr lang="fr-FR" dirty="0"/>
            </a:p>
          </p:txBody>
        </p:sp>
        <p:sp>
          <p:nvSpPr>
            <p:cNvPr id="21" name="Shape 197">
              <a:extLst>
                <a:ext uri="{FF2B5EF4-FFF2-40B4-BE49-F238E27FC236}">
                  <a16:creationId xmlns:a16="http://schemas.microsoft.com/office/drawing/2014/main" id="{51B39A54-7B4C-293E-9349-62EFC209DD9D}"/>
                </a:ext>
              </a:extLst>
            </p:cNvPr>
            <p:cNvSpPr/>
            <p:nvPr/>
          </p:nvSpPr>
          <p:spPr>
            <a:xfrm>
              <a:off x="1220373" y="271631"/>
              <a:ext cx="153418" cy="215626"/>
            </a:xfrm>
            <a:custGeom>
              <a:avLst/>
              <a:gdLst/>
              <a:ahLst/>
              <a:cxnLst/>
              <a:rect l="0" t="0" r="0" b="0"/>
              <a:pathLst>
                <a:path w="153950" h="214681">
                  <a:moveTo>
                    <a:pt x="76962" y="0"/>
                  </a:moveTo>
                  <a:cubicBezTo>
                    <a:pt x="119202" y="0"/>
                    <a:pt x="153454" y="34024"/>
                    <a:pt x="153899" y="76149"/>
                  </a:cubicBezTo>
                  <a:lnTo>
                    <a:pt x="153950" y="76149"/>
                  </a:lnTo>
                  <a:lnTo>
                    <a:pt x="153950" y="76975"/>
                  </a:lnTo>
                  <a:lnTo>
                    <a:pt x="153950" y="137706"/>
                  </a:lnTo>
                  <a:lnTo>
                    <a:pt x="153950" y="138531"/>
                  </a:lnTo>
                  <a:lnTo>
                    <a:pt x="153899" y="138531"/>
                  </a:lnTo>
                  <a:cubicBezTo>
                    <a:pt x="153467" y="180645"/>
                    <a:pt x="119202" y="214681"/>
                    <a:pt x="76962" y="214681"/>
                  </a:cubicBezTo>
                  <a:cubicBezTo>
                    <a:pt x="34735" y="214681"/>
                    <a:pt x="483" y="180645"/>
                    <a:pt x="38" y="138531"/>
                  </a:cubicBezTo>
                  <a:lnTo>
                    <a:pt x="0" y="138531"/>
                  </a:lnTo>
                  <a:lnTo>
                    <a:pt x="0" y="137706"/>
                  </a:lnTo>
                  <a:lnTo>
                    <a:pt x="0" y="76975"/>
                  </a:lnTo>
                  <a:lnTo>
                    <a:pt x="0" y="76149"/>
                  </a:lnTo>
                  <a:lnTo>
                    <a:pt x="38" y="76149"/>
                  </a:lnTo>
                  <a:cubicBezTo>
                    <a:pt x="483" y="34024"/>
                    <a:pt x="34735" y="0"/>
                    <a:pt x="76962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>
                <a:defRPr/>
              </a:pPr>
              <a:endParaRPr lang="fr-FR" dirty="0"/>
            </a:p>
          </p:txBody>
        </p:sp>
        <p:sp>
          <p:nvSpPr>
            <p:cNvPr id="22" name="Shape 198">
              <a:extLst>
                <a:ext uri="{FF2B5EF4-FFF2-40B4-BE49-F238E27FC236}">
                  <a16:creationId xmlns:a16="http://schemas.microsoft.com/office/drawing/2014/main" id="{F2B74948-73BE-1A9E-4219-24DF2807CD3D}"/>
                </a:ext>
              </a:extLst>
            </p:cNvPr>
            <p:cNvSpPr/>
            <p:nvPr/>
          </p:nvSpPr>
          <p:spPr>
            <a:xfrm>
              <a:off x="1199453" y="504059"/>
              <a:ext cx="195260" cy="355641"/>
            </a:xfrm>
            <a:custGeom>
              <a:avLst/>
              <a:gdLst/>
              <a:ahLst/>
              <a:cxnLst/>
              <a:rect l="0" t="0" r="0" b="0"/>
              <a:pathLst>
                <a:path w="195783" h="355930">
                  <a:moveTo>
                    <a:pt x="97891" y="0"/>
                  </a:moveTo>
                  <a:cubicBezTo>
                    <a:pt x="151600" y="0"/>
                    <a:pt x="195173" y="43282"/>
                    <a:pt x="195732" y="96850"/>
                  </a:cubicBezTo>
                  <a:lnTo>
                    <a:pt x="195783" y="96850"/>
                  </a:lnTo>
                  <a:lnTo>
                    <a:pt x="195783" y="97892"/>
                  </a:lnTo>
                  <a:lnTo>
                    <a:pt x="195783" y="258039"/>
                  </a:lnTo>
                  <a:lnTo>
                    <a:pt x="195783" y="259080"/>
                  </a:lnTo>
                  <a:lnTo>
                    <a:pt x="195732" y="259080"/>
                  </a:lnTo>
                  <a:cubicBezTo>
                    <a:pt x="195173" y="312649"/>
                    <a:pt x="151600" y="355930"/>
                    <a:pt x="97891" y="355930"/>
                  </a:cubicBezTo>
                  <a:cubicBezTo>
                    <a:pt x="44183" y="355930"/>
                    <a:pt x="609" y="312649"/>
                    <a:pt x="51" y="259080"/>
                  </a:cubicBezTo>
                  <a:lnTo>
                    <a:pt x="0" y="259080"/>
                  </a:lnTo>
                  <a:lnTo>
                    <a:pt x="0" y="258039"/>
                  </a:lnTo>
                  <a:lnTo>
                    <a:pt x="0" y="97892"/>
                  </a:lnTo>
                  <a:lnTo>
                    <a:pt x="0" y="96850"/>
                  </a:lnTo>
                  <a:lnTo>
                    <a:pt x="51" y="96850"/>
                  </a:lnTo>
                  <a:cubicBezTo>
                    <a:pt x="609" y="43282"/>
                    <a:pt x="44183" y="0"/>
                    <a:pt x="97891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>
                <a:defRPr/>
              </a:pPr>
              <a:endParaRPr lang="fr-FR" dirty="0"/>
            </a:p>
          </p:txBody>
        </p:sp>
        <p:sp>
          <p:nvSpPr>
            <p:cNvPr id="23" name="Shape 199">
              <a:extLst>
                <a:ext uri="{FF2B5EF4-FFF2-40B4-BE49-F238E27FC236}">
                  <a16:creationId xmlns:a16="http://schemas.microsoft.com/office/drawing/2014/main" id="{40EA0964-FFA3-C9C8-1556-A9272886DDCA}"/>
                </a:ext>
              </a:extLst>
            </p:cNvPr>
            <p:cNvSpPr/>
            <p:nvPr/>
          </p:nvSpPr>
          <p:spPr>
            <a:xfrm>
              <a:off x="951890" y="504059"/>
              <a:ext cx="275457" cy="355641"/>
            </a:xfrm>
            <a:custGeom>
              <a:avLst/>
              <a:gdLst/>
              <a:ahLst/>
              <a:cxnLst/>
              <a:rect l="0" t="0" r="0" b="0"/>
              <a:pathLst>
                <a:path w="276060" h="356083">
                  <a:moveTo>
                    <a:pt x="97892" y="0"/>
                  </a:moveTo>
                  <a:lnTo>
                    <a:pt x="276060" y="0"/>
                  </a:lnTo>
                  <a:cubicBezTo>
                    <a:pt x="276060" y="0"/>
                    <a:pt x="195783" y="9576"/>
                    <a:pt x="195783" y="114046"/>
                  </a:cubicBezTo>
                  <a:lnTo>
                    <a:pt x="195783" y="257137"/>
                  </a:lnTo>
                  <a:lnTo>
                    <a:pt x="195783" y="258178"/>
                  </a:lnTo>
                  <a:lnTo>
                    <a:pt x="195733" y="258178"/>
                  </a:lnTo>
                  <a:cubicBezTo>
                    <a:pt x="195174" y="311772"/>
                    <a:pt x="151587" y="356083"/>
                    <a:pt x="97892" y="356083"/>
                  </a:cubicBezTo>
                  <a:cubicBezTo>
                    <a:pt x="44183" y="356083"/>
                    <a:pt x="610" y="311772"/>
                    <a:pt x="51" y="258178"/>
                  </a:cubicBezTo>
                  <a:lnTo>
                    <a:pt x="0" y="258178"/>
                  </a:lnTo>
                  <a:lnTo>
                    <a:pt x="0" y="257137"/>
                  </a:lnTo>
                  <a:lnTo>
                    <a:pt x="0" y="98031"/>
                  </a:lnTo>
                  <a:lnTo>
                    <a:pt x="0" y="96990"/>
                  </a:lnTo>
                  <a:lnTo>
                    <a:pt x="51" y="96990"/>
                  </a:lnTo>
                  <a:cubicBezTo>
                    <a:pt x="610" y="43434"/>
                    <a:pt x="44171" y="140"/>
                    <a:pt x="97892" y="140"/>
                  </a:cubicBezTo>
                  <a:lnTo>
                    <a:pt x="978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1C2E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>
                <a:defRPr/>
              </a:pPr>
              <a:endParaRPr lang="fr-FR" dirty="0"/>
            </a:p>
          </p:txBody>
        </p:sp>
        <p:sp>
          <p:nvSpPr>
            <p:cNvPr id="24" name="Shape 200">
              <a:extLst>
                <a:ext uri="{FF2B5EF4-FFF2-40B4-BE49-F238E27FC236}">
                  <a16:creationId xmlns:a16="http://schemas.microsoft.com/office/drawing/2014/main" id="{57665C48-3436-7AA1-B69C-47B11E7CEFE0}"/>
                </a:ext>
              </a:extLst>
            </p:cNvPr>
            <p:cNvSpPr/>
            <p:nvPr/>
          </p:nvSpPr>
          <p:spPr>
            <a:xfrm>
              <a:off x="1366818" y="504059"/>
              <a:ext cx="275455" cy="355641"/>
            </a:xfrm>
            <a:custGeom>
              <a:avLst/>
              <a:gdLst/>
              <a:ahLst/>
              <a:cxnLst/>
              <a:rect l="0" t="0" r="0" b="0"/>
              <a:pathLst>
                <a:path w="276479" h="356070">
                  <a:moveTo>
                    <a:pt x="0" y="0"/>
                  </a:moveTo>
                  <a:lnTo>
                    <a:pt x="178181" y="0"/>
                  </a:lnTo>
                  <a:lnTo>
                    <a:pt x="178181" y="152"/>
                  </a:lnTo>
                  <a:cubicBezTo>
                    <a:pt x="178308" y="152"/>
                    <a:pt x="178448" y="140"/>
                    <a:pt x="178575" y="140"/>
                  </a:cubicBezTo>
                  <a:cubicBezTo>
                    <a:pt x="232283" y="140"/>
                    <a:pt x="275869" y="43421"/>
                    <a:pt x="276428" y="96990"/>
                  </a:cubicBezTo>
                  <a:lnTo>
                    <a:pt x="276479" y="96990"/>
                  </a:lnTo>
                  <a:lnTo>
                    <a:pt x="276479" y="98031"/>
                  </a:lnTo>
                  <a:lnTo>
                    <a:pt x="276479" y="257137"/>
                  </a:lnTo>
                  <a:lnTo>
                    <a:pt x="276479" y="258178"/>
                  </a:lnTo>
                  <a:lnTo>
                    <a:pt x="276428" y="258178"/>
                  </a:lnTo>
                  <a:cubicBezTo>
                    <a:pt x="275869" y="311760"/>
                    <a:pt x="232283" y="356070"/>
                    <a:pt x="178575" y="356070"/>
                  </a:cubicBezTo>
                  <a:cubicBezTo>
                    <a:pt x="124866" y="356070"/>
                    <a:pt x="81305" y="311760"/>
                    <a:pt x="80747" y="258178"/>
                  </a:cubicBezTo>
                  <a:lnTo>
                    <a:pt x="80696" y="258178"/>
                  </a:lnTo>
                  <a:lnTo>
                    <a:pt x="80696" y="257137"/>
                  </a:lnTo>
                  <a:lnTo>
                    <a:pt x="80696" y="124930"/>
                  </a:lnTo>
                  <a:cubicBezTo>
                    <a:pt x="80429" y="121577"/>
                    <a:pt x="80276" y="117970"/>
                    <a:pt x="80276" y="114033"/>
                  </a:cubicBezTo>
                  <a:cubicBezTo>
                    <a:pt x="80276" y="9576"/>
                    <a:pt x="0" y="0"/>
                    <a:pt x="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1C2E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>
                <a:defRPr/>
              </a:pPr>
              <a:endParaRPr lang="fr-FR" dirty="0"/>
            </a:p>
          </p:txBody>
        </p:sp>
        <p:sp>
          <p:nvSpPr>
            <p:cNvPr id="25" name="Shape 201">
              <a:extLst>
                <a:ext uri="{FF2B5EF4-FFF2-40B4-BE49-F238E27FC236}">
                  <a16:creationId xmlns:a16="http://schemas.microsoft.com/office/drawing/2014/main" id="{9A9B920E-6CB1-EBE3-8189-0FC14FF2FEA9}"/>
                </a:ext>
              </a:extLst>
            </p:cNvPr>
            <p:cNvSpPr/>
            <p:nvPr/>
          </p:nvSpPr>
          <p:spPr>
            <a:xfrm>
              <a:off x="1436554" y="271631"/>
              <a:ext cx="153418" cy="215626"/>
            </a:xfrm>
            <a:custGeom>
              <a:avLst/>
              <a:gdLst/>
              <a:ahLst/>
              <a:cxnLst/>
              <a:rect l="0" t="0" r="0" b="0"/>
              <a:pathLst>
                <a:path w="153937" h="214681">
                  <a:moveTo>
                    <a:pt x="76962" y="0"/>
                  </a:moveTo>
                  <a:cubicBezTo>
                    <a:pt x="119202" y="0"/>
                    <a:pt x="153454" y="34024"/>
                    <a:pt x="153899" y="76149"/>
                  </a:cubicBezTo>
                  <a:lnTo>
                    <a:pt x="153937" y="76149"/>
                  </a:lnTo>
                  <a:lnTo>
                    <a:pt x="153937" y="76975"/>
                  </a:lnTo>
                  <a:lnTo>
                    <a:pt x="153937" y="137706"/>
                  </a:lnTo>
                  <a:lnTo>
                    <a:pt x="153937" y="138531"/>
                  </a:lnTo>
                  <a:lnTo>
                    <a:pt x="153899" y="138531"/>
                  </a:lnTo>
                  <a:cubicBezTo>
                    <a:pt x="153454" y="180645"/>
                    <a:pt x="119202" y="214681"/>
                    <a:pt x="76962" y="214681"/>
                  </a:cubicBezTo>
                  <a:cubicBezTo>
                    <a:pt x="34722" y="214681"/>
                    <a:pt x="483" y="180645"/>
                    <a:pt x="38" y="138531"/>
                  </a:cubicBezTo>
                  <a:lnTo>
                    <a:pt x="0" y="138531"/>
                  </a:lnTo>
                  <a:lnTo>
                    <a:pt x="0" y="137706"/>
                  </a:lnTo>
                  <a:lnTo>
                    <a:pt x="0" y="76975"/>
                  </a:lnTo>
                  <a:lnTo>
                    <a:pt x="0" y="76149"/>
                  </a:lnTo>
                  <a:lnTo>
                    <a:pt x="38" y="76149"/>
                  </a:lnTo>
                  <a:cubicBezTo>
                    <a:pt x="483" y="34024"/>
                    <a:pt x="34722" y="0"/>
                    <a:pt x="76962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1C2E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>
                <a:defRPr/>
              </a:pPr>
              <a:endParaRPr lang="fr-FR" dirty="0"/>
            </a:p>
          </p:txBody>
        </p:sp>
      </p:grp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>
            <a:extLst>
              <a:ext uri="{FF2B5EF4-FFF2-40B4-BE49-F238E27FC236}">
                <a16:creationId xmlns:a16="http://schemas.microsoft.com/office/drawing/2014/main" id="{FC227B4D-AF88-CBDA-04AC-17C9B8BCE5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905000"/>
            <a:ext cx="587057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fr-FR" altLang="fr-FR" sz="2600" i="1">
                <a:latin typeface="Times New Roman" panose="02020603050405020304" pitchFamily="18" charset="0"/>
              </a:rPr>
              <a:t>              Nous  vous  remercions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fr-FR" altLang="fr-FR" sz="2600" i="1">
                <a:latin typeface="Times New Roman" panose="02020603050405020304" pitchFamily="18" charset="0"/>
              </a:rPr>
              <a:t>pour  votre  écoute  et  votre  participation</a:t>
            </a:r>
          </a:p>
        </p:txBody>
      </p:sp>
      <p:sp>
        <p:nvSpPr>
          <p:cNvPr id="17411" name="Text Box 5">
            <a:extLst>
              <a:ext uri="{FF2B5EF4-FFF2-40B4-BE49-F238E27FC236}">
                <a16:creationId xmlns:a16="http://schemas.microsoft.com/office/drawing/2014/main" id="{C8289E23-AAB1-66ED-B32E-D51FC3354B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585" y="3262133"/>
            <a:ext cx="7704856" cy="2831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fr-FR" altLang="fr-FR" sz="2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UNAFAM  -  Pas de Calais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fr-FR" altLang="fr-FR" sz="2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16  Boulevard  Carnot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fr-FR" altLang="fr-FR" sz="2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62000   ARRAS</a:t>
            </a:r>
            <a:endParaRPr kumimoji="0" lang="fr-FR" alt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fr-FR" altLang="fr-FR" sz="2000" dirty="0">
                <a:latin typeface="Arial" panose="020B0604020202020204" pitchFamily="34" charset="0"/>
                <a:cs typeface="Arial" panose="020B0604020202020204" pitchFamily="34" charset="0"/>
              </a:rPr>
              <a:t>Délégation Départemental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fr-FR" altLang="fr-FR" sz="2000" dirty="0">
                <a:latin typeface="Arial" panose="020B0604020202020204" pitchFamily="34" charset="0"/>
                <a:cs typeface="Arial" panose="020B0604020202020204" pitchFamily="34" charset="0"/>
              </a:rPr>
              <a:t>Tél : 06 27 52 99 71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fr-FR" altLang="fr-FR" sz="2000" dirty="0">
                <a:latin typeface="Arial" panose="020B0604020202020204" pitchFamily="34" charset="0"/>
                <a:cs typeface="Arial" panose="020B0604020202020204" pitchFamily="34" charset="0"/>
              </a:rPr>
              <a:t>62@unafam.org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fr-FR" altLang="fr-FR" sz="2000" dirty="0">
                <a:latin typeface="Arial" panose="020B0604020202020204" pitchFamily="34" charset="0"/>
                <a:cs typeface="Arial" panose="020B0604020202020204" pitchFamily="34" charset="0"/>
              </a:rPr>
              <a:t>Accueil des Familles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fr-FR" altLang="fr-FR" sz="2000" dirty="0">
                <a:latin typeface="Arial" panose="020B0604020202020204" pitchFamily="34" charset="0"/>
                <a:cs typeface="Arial" panose="020B0604020202020204" pitchFamily="34" charset="0"/>
              </a:rPr>
              <a:t>Tél : 07 83 97 05 62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fr-FR" altLang="fr-FR" sz="1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unafam62arras@gmail.com</a:t>
            </a:r>
            <a:endParaRPr kumimoji="0" lang="fr-FR" altLang="fr-FR" sz="2400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7412" name="Group 6767">
            <a:extLst>
              <a:ext uri="{FF2B5EF4-FFF2-40B4-BE49-F238E27FC236}">
                <a16:creationId xmlns:a16="http://schemas.microsoft.com/office/drawing/2014/main" id="{3DFF1376-D62A-32BF-CD1F-21C5B577734A}"/>
              </a:ext>
            </a:extLst>
          </p:cNvPr>
          <p:cNvGrpSpPr>
            <a:grpSpLocks/>
          </p:cNvGrpSpPr>
          <p:nvPr/>
        </p:nvGrpSpPr>
        <p:grpSpPr bwMode="auto">
          <a:xfrm>
            <a:off x="4065588" y="623888"/>
            <a:ext cx="1181100" cy="923925"/>
            <a:chOff x="62762" y="16802"/>
            <a:chExt cx="2594165" cy="1629791"/>
          </a:xfrm>
        </p:grpSpPr>
        <p:sp>
          <p:nvSpPr>
            <p:cNvPr id="6" name="Shape 8087">
              <a:extLst>
                <a:ext uri="{FF2B5EF4-FFF2-40B4-BE49-F238E27FC236}">
                  <a16:creationId xmlns:a16="http://schemas.microsoft.com/office/drawing/2014/main" id="{A3CF40E4-21A6-63B4-8B32-63A371F7A857}"/>
                </a:ext>
              </a:extLst>
            </p:cNvPr>
            <p:cNvSpPr/>
            <p:nvPr/>
          </p:nvSpPr>
          <p:spPr>
            <a:xfrm>
              <a:off x="62762" y="16802"/>
              <a:ext cx="2594165" cy="1629791"/>
            </a:xfrm>
            <a:custGeom>
              <a:avLst/>
              <a:gdLst/>
              <a:ahLst/>
              <a:cxnLst/>
              <a:rect l="0" t="0" r="0" b="0"/>
              <a:pathLst>
                <a:path w="2594165" h="1629791">
                  <a:moveTo>
                    <a:pt x="0" y="0"/>
                  </a:moveTo>
                  <a:lnTo>
                    <a:pt x="2594165" y="0"/>
                  </a:lnTo>
                  <a:lnTo>
                    <a:pt x="2594165" y="1629791"/>
                  </a:lnTo>
                  <a:lnTo>
                    <a:pt x="0" y="1629791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77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>
                <a:defRPr/>
              </a:pPr>
              <a:endParaRPr lang="fr-FR" dirty="0"/>
            </a:p>
          </p:txBody>
        </p:sp>
        <p:sp>
          <p:nvSpPr>
            <p:cNvPr id="7" name="Shape 191">
              <a:extLst>
                <a:ext uri="{FF2B5EF4-FFF2-40B4-BE49-F238E27FC236}">
                  <a16:creationId xmlns:a16="http://schemas.microsoft.com/office/drawing/2014/main" id="{E60264EA-23EE-82A9-516C-B17336F7C1BF}"/>
                </a:ext>
              </a:extLst>
            </p:cNvPr>
            <p:cNvSpPr/>
            <p:nvPr/>
          </p:nvSpPr>
          <p:spPr>
            <a:xfrm>
              <a:off x="983272" y="960512"/>
              <a:ext cx="118551" cy="140016"/>
            </a:xfrm>
            <a:custGeom>
              <a:avLst/>
              <a:gdLst/>
              <a:ahLst/>
              <a:cxnLst/>
              <a:rect l="0" t="0" r="0" b="0"/>
              <a:pathLst>
                <a:path w="119412" h="141227">
                  <a:moveTo>
                    <a:pt x="119412" y="0"/>
                  </a:moveTo>
                  <a:lnTo>
                    <a:pt x="119412" y="43444"/>
                  </a:lnTo>
                  <a:lnTo>
                    <a:pt x="89924" y="49414"/>
                  </a:lnTo>
                  <a:cubicBezTo>
                    <a:pt x="62629" y="60982"/>
                    <a:pt x="43434" y="88049"/>
                    <a:pt x="43434" y="119510"/>
                  </a:cubicBezTo>
                  <a:cubicBezTo>
                    <a:pt x="43434" y="131499"/>
                    <a:pt x="33718" y="141227"/>
                    <a:pt x="21717" y="141227"/>
                  </a:cubicBezTo>
                  <a:cubicBezTo>
                    <a:pt x="9715" y="141227"/>
                    <a:pt x="0" y="131499"/>
                    <a:pt x="0" y="119510"/>
                  </a:cubicBezTo>
                  <a:cubicBezTo>
                    <a:pt x="0" y="61847"/>
                    <a:pt x="41043" y="13587"/>
                    <a:pt x="95452" y="2423"/>
                  </a:cubicBezTo>
                  <a:lnTo>
                    <a:pt x="1194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>
                <a:defRPr/>
              </a:pPr>
              <a:endParaRPr lang="fr-FR" dirty="0"/>
            </a:p>
          </p:txBody>
        </p:sp>
        <p:sp>
          <p:nvSpPr>
            <p:cNvPr id="8" name="Shape 192">
              <a:extLst>
                <a:ext uri="{FF2B5EF4-FFF2-40B4-BE49-F238E27FC236}">
                  <a16:creationId xmlns:a16="http://schemas.microsoft.com/office/drawing/2014/main" id="{F40EA509-B248-479F-AD41-1940D6ADC398}"/>
                </a:ext>
              </a:extLst>
            </p:cNvPr>
            <p:cNvSpPr/>
            <p:nvPr/>
          </p:nvSpPr>
          <p:spPr>
            <a:xfrm>
              <a:off x="390519" y="960512"/>
              <a:ext cx="711303" cy="414449"/>
            </a:xfrm>
            <a:custGeom>
              <a:avLst/>
              <a:gdLst/>
              <a:ahLst/>
              <a:cxnLst/>
              <a:rect l="0" t="0" r="0" b="0"/>
              <a:pathLst>
                <a:path w="711671" h="414617">
                  <a:moveTo>
                    <a:pt x="415628" y="0"/>
                  </a:moveTo>
                  <a:cubicBezTo>
                    <a:pt x="481528" y="0"/>
                    <a:pt x="535148" y="53619"/>
                    <a:pt x="535148" y="119519"/>
                  </a:cubicBezTo>
                  <a:lnTo>
                    <a:pt x="535148" y="342595"/>
                  </a:lnTo>
                  <a:cubicBezTo>
                    <a:pt x="535148" y="358356"/>
                    <a:pt x="547962" y="371170"/>
                    <a:pt x="563723" y="371170"/>
                  </a:cubicBezTo>
                  <a:cubicBezTo>
                    <a:pt x="579357" y="371170"/>
                    <a:pt x="592095" y="358572"/>
                    <a:pt x="592298" y="342976"/>
                  </a:cubicBezTo>
                  <a:cubicBezTo>
                    <a:pt x="592285" y="342849"/>
                    <a:pt x="592260" y="342735"/>
                    <a:pt x="592260" y="342595"/>
                  </a:cubicBezTo>
                  <a:lnTo>
                    <a:pt x="592260" y="295008"/>
                  </a:lnTo>
                  <a:lnTo>
                    <a:pt x="592260" y="261379"/>
                  </a:lnTo>
                  <a:cubicBezTo>
                    <a:pt x="592260" y="260731"/>
                    <a:pt x="592386" y="260134"/>
                    <a:pt x="592450" y="259499"/>
                  </a:cubicBezTo>
                  <a:cubicBezTo>
                    <a:pt x="592386" y="258876"/>
                    <a:pt x="592260" y="258267"/>
                    <a:pt x="592260" y="257619"/>
                  </a:cubicBezTo>
                  <a:cubicBezTo>
                    <a:pt x="592260" y="199956"/>
                    <a:pt x="633302" y="151697"/>
                    <a:pt x="687711" y="140533"/>
                  </a:cubicBezTo>
                  <a:lnTo>
                    <a:pt x="711671" y="138109"/>
                  </a:lnTo>
                  <a:lnTo>
                    <a:pt x="711671" y="181553"/>
                  </a:lnTo>
                  <a:lnTo>
                    <a:pt x="682183" y="187523"/>
                  </a:lnTo>
                  <a:cubicBezTo>
                    <a:pt x="654889" y="199091"/>
                    <a:pt x="635693" y="226158"/>
                    <a:pt x="635693" y="257619"/>
                  </a:cubicBezTo>
                  <a:cubicBezTo>
                    <a:pt x="635693" y="258267"/>
                    <a:pt x="635567" y="258876"/>
                    <a:pt x="635503" y="259499"/>
                  </a:cubicBezTo>
                  <a:cubicBezTo>
                    <a:pt x="635567" y="260134"/>
                    <a:pt x="635693" y="260731"/>
                    <a:pt x="635693" y="261379"/>
                  </a:cubicBezTo>
                  <a:lnTo>
                    <a:pt x="635693" y="295008"/>
                  </a:lnTo>
                  <a:cubicBezTo>
                    <a:pt x="635693" y="326460"/>
                    <a:pt x="654889" y="353518"/>
                    <a:pt x="682183" y="365081"/>
                  </a:cubicBezTo>
                  <a:lnTo>
                    <a:pt x="711671" y="371049"/>
                  </a:lnTo>
                  <a:lnTo>
                    <a:pt x="711671" y="414493"/>
                  </a:lnTo>
                  <a:lnTo>
                    <a:pt x="687312" y="411983"/>
                  </a:lnTo>
                  <a:cubicBezTo>
                    <a:pt x="663625" y="407030"/>
                    <a:pt x="642491" y="395033"/>
                    <a:pt x="626194" y="378308"/>
                  </a:cubicBezTo>
                  <a:cubicBezTo>
                    <a:pt x="613761" y="399961"/>
                    <a:pt x="590443" y="414617"/>
                    <a:pt x="563723" y="414617"/>
                  </a:cubicBezTo>
                  <a:cubicBezTo>
                    <a:pt x="524010" y="414617"/>
                    <a:pt x="491701" y="382308"/>
                    <a:pt x="491701" y="342595"/>
                  </a:cubicBezTo>
                  <a:lnTo>
                    <a:pt x="491701" y="119519"/>
                  </a:lnTo>
                  <a:cubicBezTo>
                    <a:pt x="491701" y="77571"/>
                    <a:pt x="457576" y="43434"/>
                    <a:pt x="415628" y="43434"/>
                  </a:cubicBezTo>
                  <a:cubicBezTo>
                    <a:pt x="373693" y="43434"/>
                    <a:pt x="339568" y="77571"/>
                    <a:pt x="339568" y="119519"/>
                  </a:cubicBezTo>
                  <a:lnTo>
                    <a:pt x="339568" y="291020"/>
                  </a:lnTo>
                  <a:lnTo>
                    <a:pt x="339568" y="312903"/>
                  </a:lnTo>
                  <a:lnTo>
                    <a:pt x="339568" y="392531"/>
                  </a:lnTo>
                  <a:cubicBezTo>
                    <a:pt x="339568" y="404520"/>
                    <a:pt x="329840" y="414248"/>
                    <a:pt x="317851" y="414248"/>
                  </a:cubicBezTo>
                  <a:cubicBezTo>
                    <a:pt x="305862" y="414248"/>
                    <a:pt x="296134" y="404520"/>
                    <a:pt x="296134" y="392531"/>
                  </a:cubicBezTo>
                  <a:lnTo>
                    <a:pt x="296134" y="312903"/>
                  </a:lnTo>
                  <a:lnTo>
                    <a:pt x="296134" y="291020"/>
                  </a:lnTo>
                  <a:lnTo>
                    <a:pt x="296134" y="119519"/>
                  </a:lnTo>
                  <a:lnTo>
                    <a:pt x="296134" y="72237"/>
                  </a:lnTo>
                  <a:cubicBezTo>
                    <a:pt x="296134" y="72161"/>
                    <a:pt x="296108" y="72098"/>
                    <a:pt x="296108" y="72034"/>
                  </a:cubicBezTo>
                  <a:cubicBezTo>
                    <a:pt x="296108" y="56274"/>
                    <a:pt x="283294" y="43447"/>
                    <a:pt x="267533" y="43447"/>
                  </a:cubicBezTo>
                  <a:cubicBezTo>
                    <a:pt x="252369" y="43447"/>
                    <a:pt x="239974" y="55308"/>
                    <a:pt x="239034" y="70218"/>
                  </a:cubicBezTo>
                  <a:lnTo>
                    <a:pt x="239034" y="295008"/>
                  </a:lnTo>
                  <a:cubicBezTo>
                    <a:pt x="239034" y="360896"/>
                    <a:pt x="185415" y="414503"/>
                    <a:pt x="119528" y="414503"/>
                  </a:cubicBezTo>
                  <a:cubicBezTo>
                    <a:pt x="61854" y="414503"/>
                    <a:pt x="13592" y="373460"/>
                    <a:pt x="2428" y="319060"/>
                  </a:cubicBezTo>
                  <a:lnTo>
                    <a:pt x="0" y="295058"/>
                  </a:lnTo>
                  <a:lnTo>
                    <a:pt x="0" y="21718"/>
                  </a:lnTo>
                  <a:lnTo>
                    <a:pt x="6359" y="6371"/>
                  </a:lnTo>
                  <a:cubicBezTo>
                    <a:pt x="10292" y="2441"/>
                    <a:pt x="15724" y="12"/>
                    <a:pt x="21725" y="12"/>
                  </a:cubicBezTo>
                  <a:cubicBezTo>
                    <a:pt x="33713" y="12"/>
                    <a:pt x="43442" y="9728"/>
                    <a:pt x="43442" y="21730"/>
                  </a:cubicBezTo>
                  <a:lnTo>
                    <a:pt x="43442" y="295008"/>
                  </a:lnTo>
                  <a:cubicBezTo>
                    <a:pt x="43442" y="336943"/>
                    <a:pt x="77567" y="371068"/>
                    <a:pt x="119528" y="371068"/>
                  </a:cubicBezTo>
                  <a:cubicBezTo>
                    <a:pt x="161463" y="371068"/>
                    <a:pt x="195588" y="336943"/>
                    <a:pt x="195588" y="295008"/>
                  </a:cubicBezTo>
                  <a:lnTo>
                    <a:pt x="195588" y="72949"/>
                  </a:lnTo>
                  <a:cubicBezTo>
                    <a:pt x="195575" y="72631"/>
                    <a:pt x="195499" y="72339"/>
                    <a:pt x="195499" y="72034"/>
                  </a:cubicBezTo>
                  <a:cubicBezTo>
                    <a:pt x="195499" y="71425"/>
                    <a:pt x="195575" y="70828"/>
                    <a:pt x="195588" y="70218"/>
                  </a:cubicBezTo>
                  <a:lnTo>
                    <a:pt x="195588" y="66840"/>
                  </a:lnTo>
                  <a:cubicBezTo>
                    <a:pt x="195588" y="64922"/>
                    <a:pt x="195918" y="63106"/>
                    <a:pt x="196388" y="61328"/>
                  </a:cubicBezTo>
                  <a:cubicBezTo>
                    <a:pt x="201582" y="26695"/>
                    <a:pt x="231465" y="12"/>
                    <a:pt x="267533" y="12"/>
                  </a:cubicBezTo>
                  <a:cubicBezTo>
                    <a:pt x="294229" y="12"/>
                    <a:pt x="317533" y="14656"/>
                    <a:pt x="329979" y="36296"/>
                  </a:cubicBezTo>
                  <a:cubicBezTo>
                    <a:pt x="351709" y="13944"/>
                    <a:pt x="382062" y="0"/>
                    <a:pt x="41562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>
                <a:defRPr/>
              </a:pPr>
              <a:endParaRPr lang="fr-FR" dirty="0"/>
            </a:p>
          </p:txBody>
        </p:sp>
        <p:sp>
          <p:nvSpPr>
            <p:cNvPr id="9" name="Shape 193">
              <a:extLst>
                <a:ext uri="{FF2B5EF4-FFF2-40B4-BE49-F238E27FC236}">
                  <a16:creationId xmlns:a16="http://schemas.microsoft.com/office/drawing/2014/main" id="{812274D7-6FEF-B14F-1F0F-AC9C55FEDB5C}"/>
                </a:ext>
              </a:extLst>
            </p:cNvPr>
            <p:cNvSpPr/>
            <p:nvPr/>
          </p:nvSpPr>
          <p:spPr>
            <a:xfrm>
              <a:off x="1474907" y="1097729"/>
              <a:ext cx="118551" cy="277232"/>
            </a:xfrm>
            <a:custGeom>
              <a:avLst/>
              <a:gdLst/>
              <a:ahLst/>
              <a:cxnLst/>
              <a:rect l="0" t="0" r="0" b="0"/>
              <a:pathLst>
                <a:path w="119412" h="276384">
                  <a:moveTo>
                    <a:pt x="119412" y="0"/>
                  </a:moveTo>
                  <a:lnTo>
                    <a:pt x="119412" y="43443"/>
                  </a:lnTo>
                  <a:lnTo>
                    <a:pt x="89924" y="49414"/>
                  </a:lnTo>
                  <a:cubicBezTo>
                    <a:pt x="62629" y="60981"/>
                    <a:pt x="43434" y="88049"/>
                    <a:pt x="43434" y="119510"/>
                  </a:cubicBezTo>
                  <a:cubicBezTo>
                    <a:pt x="43434" y="120158"/>
                    <a:pt x="43307" y="120767"/>
                    <a:pt x="43243" y="121389"/>
                  </a:cubicBezTo>
                  <a:cubicBezTo>
                    <a:pt x="43307" y="122025"/>
                    <a:pt x="43434" y="122622"/>
                    <a:pt x="43434" y="123269"/>
                  </a:cubicBezTo>
                  <a:lnTo>
                    <a:pt x="43434" y="156899"/>
                  </a:lnTo>
                  <a:cubicBezTo>
                    <a:pt x="43434" y="188350"/>
                    <a:pt x="62629" y="215409"/>
                    <a:pt x="89924" y="226972"/>
                  </a:cubicBezTo>
                  <a:lnTo>
                    <a:pt x="119412" y="232940"/>
                  </a:lnTo>
                  <a:lnTo>
                    <a:pt x="119412" y="276384"/>
                  </a:lnTo>
                  <a:lnTo>
                    <a:pt x="95452" y="273961"/>
                  </a:lnTo>
                  <a:cubicBezTo>
                    <a:pt x="41043" y="262799"/>
                    <a:pt x="0" y="214550"/>
                    <a:pt x="0" y="156899"/>
                  </a:cubicBezTo>
                  <a:lnTo>
                    <a:pt x="0" y="123269"/>
                  </a:lnTo>
                  <a:cubicBezTo>
                    <a:pt x="0" y="122622"/>
                    <a:pt x="127" y="122025"/>
                    <a:pt x="191" y="121389"/>
                  </a:cubicBezTo>
                  <a:cubicBezTo>
                    <a:pt x="127" y="120767"/>
                    <a:pt x="0" y="120158"/>
                    <a:pt x="0" y="119510"/>
                  </a:cubicBezTo>
                  <a:cubicBezTo>
                    <a:pt x="0" y="61847"/>
                    <a:pt x="41043" y="13587"/>
                    <a:pt x="95452" y="2423"/>
                  </a:cubicBezTo>
                  <a:lnTo>
                    <a:pt x="1194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>
                <a:defRPr/>
              </a:pPr>
              <a:endParaRPr lang="fr-FR" dirty="0"/>
            </a:p>
          </p:txBody>
        </p:sp>
        <p:sp>
          <p:nvSpPr>
            <p:cNvPr id="10" name="Shape 194">
              <a:extLst>
                <a:ext uri="{FF2B5EF4-FFF2-40B4-BE49-F238E27FC236}">
                  <a16:creationId xmlns:a16="http://schemas.microsoft.com/office/drawing/2014/main" id="{A5FA63F6-0B34-9AF7-FE8C-E864D3510E91}"/>
                </a:ext>
              </a:extLst>
            </p:cNvPr>
            <p:cNvSpPr/>
            <p:nvPr/>
          </p:nvSpPr>
          <p:spPr>
            <a:xfrm>
              <a:off x="1101823" y="960512"/>
              <a:ext cx="491635" cy="414449"/>
            </a:xfrm>
            <a:custGeom>
              <a:avLst/>
              <a:gdLst/>
              <a:ahLst/>
              <a:cxnLst/>
              <a:rect l="0" t="0" r="0" b="0"/>
              <a:pathLst>
                <a:path w="491782" h="414604">
                  <a:moveTo>
                    <a:pt x="95" y="0"/>
                  </a:moveTo>
                  <a:cubicBezTo>
                    <a:pt x="65538" y="0"/>
                    <a:pt x="118828" y="52858"/>
                    <a:pt x="119577" y="118123"/>
                  </a:cubicBezTo>
                  <a:cubicBezTo>
                    <a:pt x="119577" y="118237"/>
                    <a:pt x="119615" y="118351"/>
                    <a:pt x="119615" y="118478"/>
                  </a:cubicBezTo>
                  <a:lnTo>
                    <a:pt x="119615" y="119520"/>
                  </a:lnTo>
                  <a:lnTo>
                    <a:pt x="119615" y="294996"/>
                  </a:lnTo>
                  <a:lnTo>
                    <a:pt x="119615" y="342583"/>
                  </a:lnTo>
                  <a:cubicBezTo>
                    <a:pt x="119615" y="358343"/>
                    <a:pt x="132442" y="371158"/>
                    <a:pt x="148203" y="371158"/>
                  </a:cubicBezTo>
                  <a:cubicBezTo>
                    <a:pt x="163963" y="371158"/>
                    <a:pt x="176778" y="358343"/>
                    <a:pt x="176778" y="342583"/>
                  </a:cubicBezTo>
                  <a:lnTo>
                    <a:pt x="176778" y="119520"/>
                  </a:lnTo>
                  <a:cubicBezTo>
                    <a:pt x="176778" y="53620"/>
                    <a:pt x="230397" y="0"/>
                    <a:pt x="296285" y="0"/>
                  </a:cubicBezTo>
                  <a:cubicBezTo>
                    <a:pt x="336683" y="0"/>
                    <a:pt x="372447" y="20168"/>
                    <a:pt x="394087" y="50940"/>
                  </a:cubicBezTo>
                  <a:cubicBezTo>
                    <a:pt x="410318" y="27861"/>
                    <a:pt x="434485" y="10747"/>
                    <a:pt x="462598" y="3632"/>
                  </a:cubicBezTo>
                  <a:lnTo>
                    <a:pt x="491782" y="12"/>
                  </a:lnTo>
                  <a:lnTo>
                    <a:pt x="491782" y="43454"/>
                  </a:lnTo>
                  <a:lnTo>
                    <a:pt x="462294" y="49424"/>
                  </a:lnTo>
                  <a:cubicBezTo>
                    <a:pt x="434999" y="60991"/>
                    <a:pt x="415804" y="88059"/>
                    <a:pt x="415804" y="119520"/>
                  </a:cubicBezTo>
                  <a:cubicBezTo>
                    <a:pt x="415804" y="131509"/>
                    <a:pt x="406076" y="141237"/>
                    <a:pt x="394087" y="141237"/>
                  </a:cubicBezTo>
                  <a:cubicBezTo>
                    <a:pt x="382098" y="141237"/>
                    <a:pt x="372370" y="131509"/>
                    <a:pt x="372370" y="119520"/>
                  </a:cubicBezTo>
                  <a:cubicBezTo>
                    <a:pt x="372370" y="77572"/>
                    <a:pt x="338233" y="43434"/>
                    <a:pt x="296285" y="43434"/>
                  </a:cubicBezTo>
                  <a:cubicBezTo>
                    <a:pt x="254336" y="43434"/>
                    <a:pt x="220225" y="77572"/>
                    <a:pt x="220225" y="119520"/>
                  </a:cubicBezTo>
                  <a:lnTo>
                    <a:pt x="220225" y="176873"/>
                  </a:lnTo>
                  <a:lnTo>
                    <a:pt x="337420" y="176873"/>
                  </a:lnTo>
                  <a:cubicBezTo>
                    <a:pt x="349421" y="176873"/>
                    <a:pt x="359137" y="186601"/>
                    <a:pt x="359137" y="198590"/>
                  </a:cubicBezTo>
                  <a:cubicBezTo>
                    <a:pt x="359137" y="210591"/>
                    <a:pt x="349421" y="220307"/>
                    <a:pt x="337420" y="220307"/>
                  </a:cubicBezTo>
                  <a:lnTo>
                    <a:pt x="220225" y="220307"/>
                  </a:lnTo>
                  <a:lnTo>
                    <a:pt x="220225" y="345745"/>
                  </a:lnTo>
                  <a:cubicBezTo>
                    <a:pt x="220225" y="346837"/>
                    <a:pt x="220059" y="347878"/>
                    <a:pt x="219894" y="348933"/>
                  </a:cubicBezTo>
                  <a:cubicBezTo>
                    <a:pt x="216668" y="385674"/>
                    <a:pt x="185782" y="414604"/>
                    <a:pt x="148203" y="414604"/>
                  </a:cubicBezTo>
                  <a:cubicBezTo>
                    <a:pt x="121469" y="414604"/>
                    <a:pt x="98139" y="399936"/>
                    <a:pt x="85706" y="378257"/>
                  </a:cubicBezTo>
                  <a:cubicBezTo>
                    <a:pt x="63989" y="400584"/>
                    <a:pt x="33636" y="414490"/>
                    <a:pt x="95" y="414490"/>
                  </a:cubicBezTo>
                  <a:lnTo>
                    <a:pt x="0" y="414481"/>
                  </a:lnTo>
                  <a:lnTo>
                    <a:pt x="0" y="371037"/>
                  </a:lnTo>
                  <a:lnTo>
                    <a:pt x="95" y="371056"/>
                  </a:lnTo>
                  <a:cubicBezTo>
                    <a:pt x="42043" y="371056"/>
                    <a:pt x="76168" y="336931"/>
                    <a:pt x="76168" y="294996"/>
                  </a:cubicBezTo>
                  <a:lnTo>
                    <a:pt x="76168" y="257607"/>
                  </a:lnTo>
                  <a:cubicBezTo>
                    <a:pt x="76168" y="215659"/>
                    <a:pt x="42043" y="181521"/>
                    <a:pt x="95" y="181521"/>
                  </a:cubicBezTo>
                  <a:lnTo>
                    <a:pt x="0" y="181540"/>
                  </a:lnTo>
                  <a:lnTo>
                    <a:pt x="0" y="138097"/>
                  </a:lnTo>
                  <a:lnTo>
                    <a:pt x="95" y="138087"/>
                  </a:lnTo>
                  <a:cubicBezTo>
                    <a:pt x="28975" y="138087"/>
                    <a:pt x="55493" y="148387"/>
                    <a:pt x="76168" y="165494"/>
                  </a:cubicBezTo>
                  <a:lnTo>
                    <a:pt x="76168" y="119520"/>
                  </a:lnTo>
                  <a:cubicBezTo>
                    <a:pt x="76168" y="77572"/>
                    <a:pt x="42043" y="43434"/>
                    <a:pt x="95" y="43434"/>
                  </a:cubicBezTo>
                  <a:lnTo>
                    <a:pt x="0" y="43454"/>
                  </a:lnTo>
                  <a:lnTo>
                    <a:pt x="0" y="10"/>
                  </a:lnTo>
                  <a:lnTo>
                    <a:pt x="9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>
                <a:defRPr/>
              </a:pPr>
              <a:endParaRPr lang="fr-FR" dirty="0"/>
            </a:p>
          </p:txBody>
        </p:sp>
        <p:sp>
          <p:nvSpPr>
            <p:cNvPr id="11" name="Shape 195">
              <a:extLst>
                <a:ext uri="{FF2B5EF4-FFF2-40B4-BE49-F238E27FC236}">
                  <a16:creationId xmlns:a16="http://schemas.microsoft.com/office/drawing/2014/main" id="{863C7B58-87A3-9917-F90C-78F0CB58914A}"/>
                </a:ext>
              </a:extLst>
            </p:cNvPr>
            <p:cNvSpPr/>
            <p:nvPr/>
          </p:nvSpPr>
          <p:spPr>
            <a:xfrm>
              <a:off x="1593458" y="957712"/>
              <a:ext cx="610188" cy="417248"/>
            </a:xfrm>
            <a:custGeom>
              <a:avLst/>
              <a:gdLst/>
              <a:ahLst/>
              <a:cxnLst/>
              <a:rect l="0" t="0" r="0" b="0"/>
              <a:pathLst>
                <a:path w="611351" h="416649">
                  <a:moveTo>
                    <a:pt x="296310" y="0"/>
                  </a:moveTo>
                  <a:cubicBezTo>
                    <a:pt x="336696" y="0"/>
                    <a:pt x="372447" y="20155"/>
                    <a:pt x="394088" y="50927"/>
                  </a:cubicBezTo>
                  <a:cubicBezTo>
                    <a:pt x="415716" y="20155"/>
                    <a:pt x="451479" y="0"/>
                    <a:pt x="491865" y="0"/>
                  </a:cubicBezTo>
                  <a:cubicBezTo>
                    <a:pt x="549516" y="0"/>
                    <a:pt x="597765" y="41043"/>
                    <a:pt x="608927" y="95443"/>
                  </a:cubicBezTo>
                  <a:lnTo>
                    <a:pt x="611351" y="119418"/>
                  </a:lnTo>
                  <a:lnTo>
                    <a:pt x="611351" y="394951"/>
                  </a:lnTo>
                  <a:lnTo>
                    <a:pt x="604996" y="410291"/>
                  </a:lnTo>
                  <a:cubicBezTo>
                    <a:pt x="601066" y="414220"/>
                    <a:pt x="595636" y="416649"/>
                    <a:pt x="589642" y="416649"/>
                  </a:cubicBezTo>
                  <a:cubicBezTo>
                    <a:pt x="577641" y="416649"/>
                    <a:pt x="567912" y="406934"/>
                    <a:pt x="567912" y="394932"/>
                  </a:cubicBezTo>
                  <a:lnTo>
                    <a:pt x="567912" y="119494"/>
                  </a:lnTo>
                  <a:cubicBezTo>
                    <a:pt x="567912" y="77559"/>
                    <a:pt x="533800" y="43434"/>
                    <a:pt x="491865" y="43434"/>
                  </a:cubicBezTo>
                  <a:cubicBezTo>
                    <a:pt x="449930" y="43434"/>
                    <a:pt x="415804" y="77559"/>
                    <a:pt x="415804" y="119494"/>
                  </a:cubicBezTo>
                  <a:lnTo>
                    <a:pt x="415804" y="323901"/>
                  </a:lnTo>
                  <a:lnTo>
                    <a:pt x="415804" y="393535"/>
                  </a:lnTo>
                  <a:cubicBezTo>
                    <a:pt x="415804" y="405537"/>
                    <a:pt x="406076" y="415252"/>
                    <a:pt x="394088" y="415252"/>
                  </a:cubicBezTo>
                  <a:cubicBezTo>
                    <a:pt x="382086" y="415252"/>
                    <a:pt x="372358" y="405537"/>
                    <a:pt x="372358" y="393535"/>
                  </a:cubicBezTo>
                  <a:lnTo>
                    <a:pt x="372358" y="323901"/>
                  </a:lnTo>
                  <a:lnTo>
                    <a:pt x="372358" y="119494"/>
                  </a:lnTo>
                  <a:cubicBezTo>
                    <a:pt x="372358" y="77559"/>
                    <a:pt x="338246" y="43434"/>
                    <a:pt x="296310" y="43434"/>
                  </a:cubicBezTo>
                  <a:cubicBezTo>
                    <a:pt x="254362" y="43434"/>
                    <a:pt x="220237" y="77559"/>
                    <a:pt x="220237" y="119494"/>
                  </a:cubicBezTo>
                  <a:lnTo>
                    <a:pt x="220237" y="343345"/>
                  </a:lnTo>
                  <a:cubicBezTo>
                    <a:pt x="220237" y="343497"/>
                    <a:pt x="220199" y="343624"/>
                    <a:pt x="220199" y="343751"/>
                  </a:cubicBezTo>
                  <a:cubicBezTo>
                    <a:pt x="219983" y="383274"/>
                    <a:pt x="187776" y="415366"/>
                    <a:pt x="148203" y="415366"/>
                  </a:cubicBezTo>
                  <a:cubicBezTo>
                    <a:pt x="121469" y="415366"/>
                    <a:pt x="98139" y="400698"/>
                    <a:pt x="85719" y="379019"/>
                  </a:cubicBezTo>
                  <a:cubicBezTo>
                    <a:pt x="63976" y="401346"/>
                    <a:pt x="33649" y="415252"/>
                    <a:pt x="95" y="415252"/>
                  </a:cubicBezTo>
                  <a:lnTo>
                    <a:pt x="0" y="415242"/>
                  </a:lnTo>
                  <a:lnTo>
                    <a:pt x="0" y="371799"/>
                  </a:lnTo>
                  <a:lnTo>
                    <a:pt x="95" y="371818"/>
                  </a:lnTo>
                  <a:cubicBezTo>
                    <a:pt x="42044" y="371818"/>
                    <a:pt x="76168" y="337693"/>
                    <a:pt x="76168" y="295758"/>
                  </a:cubicBezTo>
                  <a:lnTo>
                    <a:pt x="76168" y="258369"/>
                  </a:lnTo>
                  <a:cubicBezTo>
                    <a:pt x="76168" y="216421"/>
                    <a:pt x="42044" y="182283"/>
                    <a:pt x="95" y="182283"/>
                  </a:cubicBezTo>
                  <a:lnTo>
                    <a:pt x="0" y="182302"/>
                  </a:lnTo>
                  <a:lnTo>
                    <a:pt x="0" y="138859"/>
                  </a:lnTo>
                  <a:lnTo>
                    <a:pt x="95" y="138849"/>
                  </a:lnTo>
                  <a:cubicBezTo>
                    <a:pt x="28975" y="138849"/>
                    <a:pt x="55493" y="149149"/>
                    <a:pt x="76168" y="166269"/>
                  </a:cubicBezTo>
                  <a:lnTo>
                    <a:pt x="76168" y="120282"/>
                  </a:lnTo>
                  <a:cubicBezTo>
                    <a:pt x="76168" y="78334"/>
                    <a:pt x="42044" y="44196"/>
                    <a:pt x="95" y="44196"/>
                  </a:cubicBezTo>
                  <a:lnTo>
                    <a:pt x="0" y="44216"/>
                  </a:lnTo>
                  <a:lnTo>
                    <a:pt x="0" y="774"/>
                  </a:lnTo>
                  <a:lnTo>
                    <a:pt x="95" y="762"/>
                  </a:lnTo>
                  <a:cubicBezTo>
                    <a:pt x="65526" y="762"/>
                    <a:pt x="118815" y="53620"/>
                    <a:pt x="119577" y="118885"/>
                  </a:cubicBezTo>
                  <a:cubicBezTo>
                    <a:pt x="119577" y="118999"/>
                    <a:pt x="119602" y="119113"/>
                    <a:pt x="119602" y="119240"/>
                  </a:cubicBezTo>
                  <a:lnTo>
                    <a:pt x="119602" y="120282"/>
                  </a:lnTo>
                  <a:lnTo>
                    <a:pt x="119602" y="295758"/>
                  </a:lnTo>
                  <a:lnTo>
                    <a:pt x="119602" y="343345"/>
                  </a:lnTo>
                  <a:cubicBezTo>
                    <a:pt x="119602" y="359105"/>
                    <a:pt x="132430" y="371920"/>
                    <a:pt x="148203" y="371920"/>
                  </a:cubicBezTo>
                  <a:cubicBezTo>
                    <a:pt x="163963" y="371920"/>
                    <a:pt x="176778" y="359105"/>
                    <a:pt x="176778" y="343345"/>
                  </a:cubicBezTo>
                  <a:cubicBezTo>
                    <a:pt x="176778" y="343281"/>
                    <a:pt x="176803" y="343217"/>
                    <a:pt x="176803" y="343154"/>
                  </a:cubicBezTo>
                  <a:lnTo>
                    <a:pt x="176803" y="119494"/>
                  </a:lnTo>
                  <a:cubicBezTo>
                    <a:pt x="176803" y="53607"/>
                    <a:pt x="230410" y="0"/>
                    <a:pt x="29631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>
                <a:defRPr/>
              </a:pPr>
              <a:endParaRPr lang="fr-FR" dirty="0"/>
            </a:p>
          </p:txBody>
        </p:sp>
        <p:sp>
          <p:nvSpPr>
            <p:cNvPr id="12" name="Shape 196">
              <a:extLst>
                <a:ext uri="{FF2B5EF4-FFF2-40B4-BE49-F238E27FC236}">
                  <a16:creationId xmlns:a16="http://schemas.microsoft.com/office/drawing/2014/main" id="{715E073A-00B9-A90E-574F-2082B6EAEE59}"/>
                </a:ext>
              </a:extLst>
            </p:cNvPr>
            <p:cNvSpPr/>
            <p:nvPr/>
          </p:nvSpPr>
          <p:spPr>
            <a:xfrm>
              <a:off x="997219" y="271631"/>
              <a:ext cx="153418" cy="215626"/>
            </a:xfrm>
            <a:custGeom>
              <a:avLst/>
              <a:gdLst/>
              <a:ahLst/>
              <a:cxnLst/>
              <a:rect l="0" t="0" r="0" b="0"/>
              <a:pathLst>
                <a:path w="153949" h="214681">
                  <a:moveTo>
                    <a:pt x="76974" y="0"/>
                  </a:moveTo>
                  <a:cubicBezTo>
                    <a:pt x="119202" y="0"/>
                    <a:pt x="153467" y="34024"/>
                    <a:pt x="153911" y="76149"/>
                  </a:cubicBezTo>
                  <a:lnTo>
                    <a:pt x="153949" y="76149"/>
                  </a:lnTo>
                  <a:lnTo>
                    <a:pt x="153949" y="76975"/>
                  </a:lnTo>
                  <a:lnTo>
                    <a:pt x="153949" y="137706"/>
                  </a:lnTo>
                  <a:lnTo>
                    <a:pt x="153949" y="138531"/>
                  </a:lnTo>
                  <a:lnTo>
                    <a:pt x="153911" y="138531"/>
                  </a:lnTo>
                  <a:cubicBezTo>
                    <a:pt x="153467" y="180645"/>
                    <a:pt x="119215" y="214681"/>
                    <a:pt x="76974" y="214681"/>
                  </a:cubicBezTo>
                  <a:cubicBezTo>
                    <a:pt x="34747" y="214681"/>
                    <a:pt x="483" y="180645"/>
                    <a:pt x="38" y="138531"/>
                  </a:cubicBezTo>
                  <a:lnTo>
                    <a:pt x="0" y="138531"/>
                  </a:lnTo>
                  <a:lnTo>
                    <a:pt x="0" y="137706"/>
                  </a:lnTo>
                  <a:lnTo>
                    <a:pt x="0" y="76975"/>
                  </a:lnTo>
                  <a:lnTo>
                    <a:pt x="0" y="76149"/>
                  </a:lnTo>
                  <a:lnTo>
                    <a:pt x="38" y="76149"/>
                  </a:lnTo>
                  <a:cubicBezTo>
                    <a:pt x="495" y="34024"/>
                    <a:pt x="34747" y="0"/>
                    <a:pt x="76974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1C2E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>
                <a:defRPr/>
              </a:pPr>
              <a:endParaRPr lang="fr-FR" dirty="0"/>
            </a:p>
          </p:txBody>
        </p:sp>
        <p:sp>
          <p:nvSpPr>
            <p:cNvPr id="13" name="Shape 197">
              <a:extLst>
                <a:ext uri="{FF2B5EF4-FFF2-40B4-BE49-F238E27FC236}">
                  <a16:creationId xmlns:a16="http://schemas.microsoft.com/office/drawing/2014/main" id="{37A4F57B-E8DD-0144-2653-08B25E811780}"/>
                </a:ext>
              </a:extLst>
            </p:cNvPr>
            <p:cNvSpPr/>
            <p:nvPr/>
          </p:nvSpPr>
          <p:spPr>
            <a:xfrm>
              <a:off x="1220373" y="271631"/>
              <a:ext cx="153418" cy="215626"/>
            </a:xfrm>
            <a:custGeom>
              <a:avLst/>
              <a:gdLst/>
              <a:ahLst/>
              <a:cxnLst/>
              <a:rect l="0" t="0" r="0" b="0"/>
              <a:pathLst>
                <a:path w="153950" h="214681">
                  <a:moveTo>
                    <a:pt x="76962" y="0"/>
                  </a:moveTo>
                  <a:cubicBezTo>
                    <a:pt x="119202" y="0"/>
                    <a:pt x="153454" y="34024"/>
                    <a:pt x="153899" y="76149"/>
                  </a:cubicBezTo>
                  <a:lnTo>
                    <a:pt x="153950" y="76149"/>
                  </a:lnTo>
                  <a:lnTo>
                    <a:pt x="153950" y="76975"/>
                  </a:lnTo>
                  <a:lnTo>
                    <a:pt x="153950" y="137706"/>
                  </a:lnTo>
                  <a:lnTo>
                    <a:pt x="153950" y="138531"/>
                  </a:lnTo>
                  <a:lnTo>
                    <a:pt x="153899" y="138531"/>
                  </a:lnTo>
                  <a:cubicBezTo>
                    <a:pt x="153467" y="180645"/>
                    <a:pt x="119202" y="214681"/>
                    <a:pt x="76962" y="214681"/>
                  </a:cubicBezTo>
                  <a:cubicBezTo>
                    <a:pt x="34735" y="214681"/>
                    <a:pt x="483" y="180645"/>
                    <a:pt x="38" y="138531"/>
                  </a:cubicBezTo>
                  <a:lnTo>
                    <a:pt x="0" y="138531"/>
                  </a:lnTo>
                  <a:lnTo>
                    <a:pt x="0" y="137706"/>
                  </a:lnTo>
                  <a:lnTo>
                    <a:pt x="0" y="76975"/>
                  </a:lnTo>
                  <a:lnTo>
                    <a:pt x="0" y="76149"/>
                  </a:lnTo>
                  <a:lnTo>
                    <a:pt x="38" y="76149"/>
                  </a:lnTo>
                  <a:cubicBezTo>
                    <a:pt x="483" y="34024"/>
                    <a:pt x="34735" y="0"/>
                    <a:pt x="76962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>
                <a:defRPr/>
              </a:pPr>
              <a:endParaRPr lang="fr-FR" dirty="0"/>
            </a:p>
          </p:txBody>
        </p:sp>
        <p:sp>
          <p:nvSpPr>
            <p:cNvPr id="14" name="Shape 198">
              <a:extLst>
                <a:ext uri="{FF2B5EF4-FFF2-40B4-BE49-F238E27FC236}">
                  <a16:creationId xmlns:a16="http://schemas.microsoft.com/office/drawing/2014/main" id="{3B1F5BB1-29A3-5CF8-5B2D-5A5E40544152}"/>
                </a:ext>
              </a:extLst>
            </p:cNvPr>
            <p:cNvSpPr/>
            <p:nvPr/>
          </p:nvSpPr>
          <p:spPr>
            <a:xfrm>
              <a:off x="1199453" y="504059"/>
              <a:ext cx="195260" cy="355641"/>
            </a:xfrm>
            <a:custGeom>
              <a:avLst/>
              <a:gdLst/>
              <a:ahLst/>
              <a:cxnLst/>
              <a:rect l="0" t="0" r="0" b="0"/>
              <a:pathLst>
                <a:path w="195783" h="355930">
                  <a:moveTo>
                    <a:pt x="97891" y="0"/>
                  </a:moveTo>
                  <a:cubicBezTo>
                    <a:pt x="151600" y="0"/>
                    <a:pt x="195173" y="43282"/>
                    <a:pt x="195732" y="96850"/>
                  </a:cubicBezTo>
                  <a:lnTo>
                    <a:pt x="195783" y="96850"/>
                  </a:lnTo>
                  <a:lnTo>
                    <a:pt x="195783" y="97892"/>
                  </a:lnTo>
                  <a:lnTo>
                    <a:pt x="195783" y="258039"/>
                  </a:lnTo>
                  <a:lnTo>
                    <a:pt x="195783" y="259080"/>
                  </a:lnTo>
                  <a:lnTo>
                    <a:pt x="195732" y="259080"/>
                  </a:lnTo>
                  <a:cubicBezTo>
                    <a:pt x="195173" y="312649"/>
                    <a:pt x="151600" y="355930"/>
                    <a:pt x="97891" y="355930"/>
                  </a:cubicBezTo>
                  <a:cubicBezTo>
                    <a:pt x="44183" y="355930"/>
                    <a:pt x="609" y="312649"/>
                    <a:pt x="51" y="259080"/>
                  </a:cubicBezTo>
                  <a:lnTo>
                    <a:pt x="0" y="259080"/>
                  </a:lnTo>
                  <a:lnTo>
                    <a:pt x="0" y="258039"/>
                  </a:lnTo>
                  <a:lnTo>
                    <a:pt x="0" y="97892"/>
                  </a:lnTo>
                  <a:lnTo>
                    <a:pt x="0" y="96850"/>
                  </a:lnTo>
                  <a:lnTo>
                    <a:pt x="51" y="96850"/>
                  </a:lnTo>
                  <a:cubicBezTo>
                    <a:pt x="609" y="43282"/>
                    <a:pt x="44183" y="0"/>
                    <a:pt x="97891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>
                <a:defRPr/>
              </a:pPr>
              <a:endParaRPr lang="fr-FR" dirty="0"/>
            </a:p>
          </p:txBody>
        </p:sp>
        <p:sp>
          <p:nvSpPr>
            <p:cNvPr id="15" name="Shape 199">
              <a:extLst>
                <a:ext uri="{FF2B5EF4-FFF2-40B4-BE49-F238E27FC236}">
                  <a16:creationId xmlns:a16="http://schemas.microsoft.com/office/drawing/2014/main" id="{D33FD384-FF5A-986B-EE54-9B320F93E238}"/>
                </a:ext>
              </a:extLst>
            </p:cNvPr>
            <p:cNvSpPr/>
            <p:nvPr/>
          </p:nvSpPr>
          <p:spPr>
            <a:xfrm>
              <a:off x="951890" y="504059"/>
              <a:ext cx="275457" cy="355641"/>
            </a:xfrm>
            <a:custGeom>
              <a:avLst/>
              <a:gdLst/>
              <a:ahLst/>
              <a:cxnLst/>
              <a:rect l="0" t="0" r="0" b="0"/>
              <a:pathLst>
                <a:path w="276060" h="356083">
                  <a:moveTo>
                    <a:pt x="97892" y="0"/>
                  </a:moveTo>
                  <a:lnTo>
                    <a:pt x="276060" y="0"/>
                  </a:lnTo>
                  <a:cubicBezTo>
                    <a:pt x="276060" y="0"/>
                    <a:pt x="195783" y="9576"/>
                    <a:pt x="195783" y="114046"/>
                  </a:cubicBezTo>
                  <a:lnTo>
                    <a:pt x="195783" y="257137"/>
                  </a:lnTo>
                  <a:lnTo>
                    <a:pt x="195783" y="258178"/>
                  </a:lnTo>
                  <a:lnTo>
                    <a:pt x="195733" y="258178"/>
                  </a:lnTo>
                  <a:cubicBezTo>
                    <a:pt x="195174" y="311772"/>
                    <a:pt x="151587" y="356083"/>
                    <a:pt x="97892" y="356083"/>
                  </a:cubicBezTo>
                  <a:cubicBezTo>
                    <a:pt x="44183" y="356083"/>
                    <a:pt x="610" y="311772"/>
                    <a:pt x="51" y="258178"/>
                  </a:cubicBezTo>
                  <a:lnTo>
                    <a:pt x="0" y="258178"/>
                  </a:lnTo>
                  <a:lnTo>
                    <a:pt x="0" y="257137"/>
                  </a:lnTo>
                  <a:lnTo>
                    <a:pt x="0" y="98031"/>
                  </a:lnTo>
                  <a:lnTo>
                    <a:pt x="0" y="96990"/>
                  </a:lnTo>
                  <a:lnTo>
                    <a:pt x="51" y="96990"/>
                  </a:lnTo>
                  <a:cubicBezTo>
                    <a:pt x="610" y="43434"/>
                    <a:pt x="44171" y="140"/>
                    <a:pt x="97892" y="140"/>
                  </a:cubicBezTo>
                  <a:lnTo>
                    <a:pt x="978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1C2E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>
                <a:defRPr/>
              </a:pPr>
              <a:endParaRPr lang="fr-FR" dirty="0"/>
            </a:p>
          </p:txBody>
        </p:sp>
        <p:sp>
          <p:nvSpPr>
            <p:cNvPr id="16" name="Shape 200">
              <a:extLst>
                <a:ext uri="{FF2B5EF4-FFF2-40B4-BE49-F238E27FC236}">
                  <a16:creationId xmlns:a16="http://schemas.microsoft.com/office/drawing/2014/main" id="{A18FB88D-E92F-B67E-DF32-DCCE50D838A6}"/>
                </a:ext>
              </a:extLst>
            </p:cNvPr>
            <p:cNvSpPr/>
            <p:nvPr/>
          </p:nvSpPr>
          <p:spPr>
            <a:xfrm>
              <a:off x="1366818" y="504059"/>
              <a:ext cx="275455" cy="355641"/>
            </a:xfrm>
            <a:custGeom>
              <a:avLst/>
              <a:gdLst/>
              <a:ahLst/>
              <a:cxnLst/>
              <a:rect l="0" t="0" r="0" b="0"/>
              <a:pathLst>
                <a:path w="276479" h="356070">
                  <a:moveTo>
                    <a:pt x="0" y="0"/>
                  </a:moveTo>
                  <a:lnTo>
                    <a:pt x="178181" y="0"/>
                  </a:lnTo>
                  <a:lnTo>
                    <a:pt x="178181" y="152"/>
                  </a:lnTo>
                  <a:cubicBezTo>
                    <a:pt x="178308" y="152"/>
                    <a:pt x="178448" y="140"/>
                    <a:pt x="178575" y="140"/>
                  </a:cubicBezTo>
                  <a:cubicBezTo>
                    <a:pt x="232283" y="140"/>
                    <a:pt x="275869" y="43421"/>
                    <a:pt x="276428" y="96990"/>
                  </a:cubicBezTo>
                  <a:lnTo>
                    <a:pt x="276479" y="96990"/>
                  </a:lnTo>
                  <a:lnTo>
                    <a:pt x="276479" y="98031"/>
                  </a:lnTo>
                  <a:lnTo>
                    <a:pt x="276479" y="257137"/>
                  </a:lnTo>
                  <a:lnTo>
                    <a:pt x="276479" y="258178"/>
                  </a:lnTo>
                  <a:lnTo>
                    <a:pt x="276428" y="258178"/>
                  </a:lnTo>
                  <a:cubicBezTo>
                    <a:pt x="275869" y="311760"/>
                    <a:pt x="232283" y="356070"/>
                    <a:pt x="178575" y="356070"/>
                  </a:cubicBezTo>
                  <a:cubicBezTo>
                    <a:pt x="124866" y="356070"/>
                    <a:pt x="81305" y="311760"/>
                    <a:pt x="80747" y="258178"/>
                  </a:cubicBezTo>
                  <a:lnTo>
                    <a:pt x="80696" y="258178"/>
                  </a:lnTo>
                  <a:lnTo>
                    <a:pt x="80696" y="257137"/>
                  </a:lnTo>
                  <a:lnTo>
                    <a:pt x="80696" y="124930"/>
                  </a:lnTo>
                  <a:cubicBezTo>
                    <a:pt x="80429" y="121577"/>
                    <a:pt x="80276" y="117970"/>
                    <a:pt x="80276" y="114033"/>
                  </a:cubicBezTo>
                  <a:cubicBezTo>
                    <a:pt x="80276" y="9576"/>
                    <a:pt x="0" y="0"/>
                    <a:pt x="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1C2E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>
                <a:defRPr/>
              </a:pPr>
              <a:endParaRPr lang="fr-FR" dirty="0"/>
            </a:p>
          </p:txBody>
        </p:sp>
        <p:sp>
          <p:nvSpPr>
            <p:cNvPr id="17" name="Shape 201">
              <a:extLst>
                <a:ext uri="{FF2B5EF4-FFF2-40B4-BE49-F238E27FC236}">
                  <a16:creationId xmlns:a16="http://schemas.microsoft.com/office/drawing/2014/main" id="{7B10C095-09F8-B3B4-E177-5A5D604ADCD6}"/>
                </a:ext>
              </a:extLst>
            </p:cNvPr>
            <p:cNvSpPr/>
            <p:nvPr/>
          </p:nvSpPr>
          <p:spPr>
            <a:xfrm>
              <a:off x="1436554" y="271631"/>
              <a:ext cx="153418" cy="215626"/>
            </a:xfrm>
            <a:custGeom>
              <a:avLst/>
              <a:gdLst/>
              <a:ahLst/>
              <a:cxnLst/>
              <a:rect l="0" t="0" r="0" b="0"/>
              <a:pathLst>
                <a:path w="153937" h="214681">
                  <a:moveTo>
                    <a:pt x="76962" y="0"/>
                  </a:moveTo>
                  <a:cubicBezTo>
                    <a:pt x="119202" y="0"/>
                    <a:pt x="153454" y="34024"/>
                    <a:pt x="153899" y="76149"/>
                  </a:cubicBezTo>
                  <a:lnTo>
                    <a:pt x="153937" y="76149"/>
                  </a:lnTo>
                  <a:lnTo>
                    <a:pt x="153937" y="76975"/>
                  </a:lnTo>
                  <a:lnTo>
                    <a:pt x="153937" y="137706"/>
                  </a:lnTo>
                  <a:lnTo>
                    <a:pt x="153937" y="138531"/>
                  </a:lnTo>
                  <a:lnTo>
                    <a:pt x="153899" y="138531"/>
                  </a:lnTo>
                  <a:cubicBezTo>
                    <a:pt x="153454" y="180645"/>
                    <a:pt x="119202" y="214681"/>
                    <a:pt x="76962" y="214681"/>
                  </a:cubicBezTo>
                  <a:cubicBezTo>
                    <a:pt x="34722" y="214681"/>
                    <a:pt x="483" y="180645"/>
                    <a:pt x="38" y="138531"/>
                  </a:cubicBezTo>
                  <a:lnTo>
                    <a:pt x="0" y="138531"/>
                  </a:lnTo>
                  <a:lnTo>
                    <a:pt x="0" y="137706"/>
                  </a:lnTo>
                  <a:lnTo>
                    <a:pt x="0" y="76975"/>
                  </a:lnTo>
                  <a:lnTo>
                    <a:pt x="0" y="76149"/>
                  </a:lnTo>
                  <a:lnTo>
                    <a:pt x="38" y="76149"/>
                  </a:lnTo>
                  <a:cubicBezTo>
                    <a:pt x="483" y="34024"/>
                    <a:pt x="34722" y="0"/>
                    <a:pt x="76962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1C2E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>
                <a:defRPr/>
              </a:pPr>
              <a:endParaRPr lang="fr-FR" dirty="0"/>
            </a:p>
          </p:txBody>
        </p:sp>
      </p:grp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MOTS-Clés</a:t>
            </a:r>
            <a:r>
              <a:rPr lang="fr-FR" dirty="0"/>
              <a:t> DE L’UNAFAM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00989-B75F-4602-84D8-19856CD6A586}" type="slidenum">
              <a:rPr lang="fr-FR" smtClean="0"/>
              <a:pPr/>
              <a:t>2</a:t>
            </a:fld>
            <a:endParaRPr lang="fr-FR" dirty="0"/>
          </a:p>
        </p:txBody>
      </p:sp>
      <p:grpSp>
        <p:nvGrpSpPr>
          <p:cNvPr id="7" name="Groupe 6"/>
          <p:cNvGrpSpPr/>
          <p:nvPr/>
        </p:nvGrpSpPr>
        <p:grpSpPr>
          <a:xfrm>
            <a:off x="-33411" y="1340768"/>
            <a:ext cx="9645972" cy="4373774"/>
            <a:chOff x="-33411" y="1340768"/>
            <a:chExt cx="9645972" cy="4373774"/>
          </a:xfrm>
        </p:grpSpPr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411" y="1340768"/>
              <a:ext cx="9645972" cy="4373774"/>
            </a:xfrm>
            <a:prstGeom prst="rect">
              <a:avLst/>
            </a:prstGeom>
          </p:spPr>
        </p:pic>
        <p:sp>
          <p:nvSpPr>
            <p:cNvPr id="3" name="ZoneTexte 2"/>
            <p:cNvSpPr txBox="1"/>
            <p:nvPr/>
          </p:nvSpPr>
          <p:spPr>
            <a:xfrm>
              <a:off x="6113884" y="4725144"/>
              <a:ext cx="25729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b="1" dirty="0">
                  <a:solidFill>
                    <a:srgbClr val="0070C0"/>
                  </a:solidFill>
                  <a:latin typeface="Arial Narrow" panose="020B0606020202030204" pitchFamily="34" charset="0"/>
                </a:rPr>
                <a:t>Déstigmatisation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21821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6767">
            <a:extLst>
              <a:ext uri="{FF2B5EF4-FFF2-40B4-BE49-F238E27FC236}">
                <a16:creationId xmlns:a16="http://schemas.microsoft.com/office/drawing/2014/main" id="{C99925A1-0E18-E72A-B907-2D7DECD49B92}"/>
              </a:ext>
            </a:extLst>
          </p:cNvPr>
          <p:cNvGrpSpPr>
            <a:grpSpLocks/>
          </p:cNvGrpSpPr>
          <p:nvPr/>
        </p:nvGrpSpPr>
        <p:grpSpPr bwMode="auto">
          <a:xfrm>
            <a:off x="409575" y="292100"/>
            <a:ext cx="1181100" cy="923925"/>
            <a:chOff x="62762" y="16802"/>
            <a:chExt cx="2594165" cy="1629791"/>
          </a:xfrm>
        </p:grpSpPr>
        <p:sp>
          <p:nvSpPr>
            <p:cNvPr id="3" name="Shape 8087">
              <a:extLst>
                <a:ext uri="{FF2B5EF4-FFF2-40B4-BE49-F238E27FC236}">
                  <a16:creationId xmlns:a16="http://schemas.microsoft.com/office/drawing/2014/main" id="{048F0919-CEFD-2345-D0C5-BC94E0EFDDD3}"/>
                </a:ext>
              </a:extLst>
            </p:cNvPr>
            <p:cNvSpPr/>
            <p:nvPr/>
          </p:nvSpPr>
          <p:spPr>
            <a:xfrm>
              <a:off x="62762" y="16802"/>
              <a:ext cx="2594165" cy="1629791"/>
            </a:xfrm>
            <a:custGeom>
              <a:avLst/>
              <a:gdLst/>
              <a:ahLst/>
              <a:cxnLst/>
              <a:rect l="0" t="0" r="0" b="0"/>
              <a:pathLst>
                <a:path w="2594165" h="1629791">
                  <a:moveTo>
                    <a:pt x="0" y="0"/>
                  </a:moveTo>
                  <a:lnTo>
                    <a:pt x="2594165" y="0"/>
                  </a:lnTo>
                  <a:lnTo>
                    <a:pt x="2594165" y="1629791"/>
                  </a:lnTo>
                  <a:lnTo>
                    <a:pt x="0" y="1629791"/>
                  </a:lnTo>
                  <a:lnTo>
                    <a:pt x="0" y="0"/>
                  </a:lnTo>
                </a:path>
              </a:pathLst>
            </a:custGeom>
            <a:solidFill>
              <a:srgbClr val="0077C0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" name="Shape 191">
              <a:extLst>
                <a:ext uri="{FF2B5EF4-FFF2-40B4-BE49-F238E27FC236}">
                  <a16:creationId xmlns:a16="http://schemas.microsoft.com/office/drawing/2014/main" id="{4719078B-66EC-C26D-43DE-022D904404C3}"/>
                </a:ext>
              </a:extLst>
            </p:cNvPr>
            <p:cNvSpPr/>
            <p:nvPr/>
          </p:nvSpPr>
          <p:spPr>
            <a:xfrm>
              <a:off x="983272" y="960513"/>
              <a:ext cx="118551" cy="140016"/>
            </a:xfrm>
            <a:custGeom>
              <a:avLst/>
              <a:gdLst/>
              <a:ahLst/>
              <a:cxnLst/>
              <a:rect l="0" t="0" r="0" b="0"/>
              <a:pathLst>
                <a:path w="119412" h="141227">
                  <a:moveTo>
                    <a:pt x="119412" y="0"/>
                  </a:moveTo>
                  <a:lnTo>
                    <a:pt x="119412" y="43444"/>
                  </a:lnTo>
                  <a:lnTo>
                    <a:pt x="89924" y="49414"/>
                  </a:lnTo>
                  <a:cubicBezTo>
                    <a:pt x="62629" y="60982"/>
                    <a:pt x="43434" y="88049"/>
                    <a:pt x="43434" y="119510"/>
                  </a:cubicBezTo>
                  <a:cubicBezTo>
                    <a:pt x="43434" y="131499"/>
                    <a:pt x="33718" y="141227"/>
                    <a:pt x="21717" y="141227"/>
                  </a:cubicBezTo>
                  <a:cubicBezTo>
                    <a:pt x="9715" y="141227"/>
                    <a:pt x="0" y="131499"/>
                    <a:pt x="0" y="119510"/>
                  </a:cubicBezTo>
                  <a:cubicBezTo>
                    <a:pt x="0" y="61847"/>
                    <a:pt x="41043" y="13587"/>
                    <a:pt x="95452" y="2423"/>
                  </a:cubicBezTo>
                  <a:lnTo>
                    <a:pt x="119412" y="0"/>
                  </a:ln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" name="Shape 192">
              <a:extLst>
                <a:ext uri="{FF2B5EF4-FFF2-40B4-BE49-F238E27FC236}">
                  <a16:creationId xmlns:a16="http://schemas.microsoft.com/office/drawing/2014/main" id="{E2D38993-17A2-9F43-4DE9-C4DFC51EF0D0}"/>
                </a:ext>
              </a:extLst>
            </p:cNvPr>
            <p:cNvSpPr/>
            <p:nvPr/>
          </p:nvSpPr>
          <p:spPr>
            <a:xfrm>
              <a:off x="390519" y="960513"/>
              <a:ext cx="711303" cy="414449"/>
            </a:xfrm>
            <a:custGeom>
              <a:avLst/>
              <a:gdLst/>
              <a:ahLst/>
              <a:cxnLst/>
              <a:rect l="0" t="0" r="0" b="0"/>
              <a:pathLst>
                <a:path w="711671" h="414617">
                  <a:moveTo>
                    <a:pt x="415628" y="0"/>
                  </a:moveTo>
                  <a:cubicBezTo>
                    <a:pt x="481528" y="0"/>
                    <a:pt x="535148" y="53619"/>
                    <a:pt x="535148" y="119519"/>
                  </a:cubicBezTo>
                  <a:lnTo>
                    <a:pt x="535148" y="342595"/>
                  </a:lnTo>
                  <a:cubicBezTo>
                    <a:pt x="535148" y="358356"/>
                    <a:pt x="547962" y="371170"/>
                    <a:pt x="563723" y="371170"/>
                  </a:cubicBezTo>
                  <a:cubicBezTo>
                    <a:pt x="579357" y="371170"/>
                    <a:pt x="592095" y="358572"/>
                    <a:pt x="592298" y="342976"/>
                  </a:cubicBezTo>
                  <a:cubicBezTo>
                    <a:pt x="592285" y="342849"/>
                    <a:pt x="592260" y="342735"/>
                    <a:pt x="592260" y="342595"/>
                  </a:cubicBezTo>
                  <a:lnTo>
                    <a:pt x="592260" y="295008"/>
                  </a:lnTo>
                  <a:lnTo>
                    <a:pt x="592260" y="261379"/>
                  </a:lnTo>
                  <a:cubicBezTo>
                    <a:pt x="592260" y="260731"/>
                    <a:pt x="592386" y="260134"/>
                    <a:pt x="592450" y="259499"/>
                  </a:cubicBezTo>
                  <a:cubicBezTo>
                    <a:pt x="592386" y="258876"/>
                    <a:pt x="592260" y="258267"/>
                    <a:pt x="592260" y="257619"/>
                  </a:cubicBezTo>
                  <a:cubicBezTo>
                    <a:pt x="592260" y="199956"/>
                    <a:pt x="633302" y="151697"/>
                    <a:pt x="687711" y="140533"/>
                  </a:cubicBezTo>
                  <a:lnTo>
                    <a:pt x="711671" y="138109"/>
                  </a:lnTo>
                  <a:lnTo>
                    <a:pt x="711671" y="181553"/>
                  </a:lnTo>
                  <a:lnTo>
                    <a:pt x="682183" y="187523"/>
                  </a:lnTo>
                  <a:cubicBezTo>
                    <a:pt x="654889" y="199091"/>
                    <a:pt x="635693" y="226158"/>
                    <a:pt x="635693" y="257619"/>
                  </a:cubicBezTo>
                  <a:cubicBezTo>
                    <a:pt x="635693" y="258267"/>
                    <a:pt x="635567" y="258876"/>
                    <a:pt x="635503" y="259499"/>
                  </a:cubicBezTo>
                  <a:cubicBezTo>
                    <a:pt x="635567" y="260134"/>
                    <a:pt x="635693" y="260731"/>
                    <a:pt x="635693" y="261379"/>
                  </a:cubicBezTo>
                  <a:lnTo>
                    <a:pt x="635693" y="295008"/>
                  </a:lnTo>
                  <a:cubicBezTo>
                    <a:pt x="635693" y="326460"/>
                    <a:pt x="654889" y="353518"/>
                    <a:pt x="682183" y="365081"/>
                  </a:cubicBezTo>
                  <a:lnTo>
                    <a:pt x="711671" y="371049"/>
                  </a:lnTo>
                  <a:lnTo>
                    <a:pt x="711671" y="414493"/>
                  </a:lnTo>
                  <a:lnTo>
                    <a:pt x="687312" y="411983"/>
                  </a:lnTo>
                  <a:cubicBezTo>
                    <a:pt x="663625" y="407030"/>
                    <a:pt x="642491" y="395033"/>
                    <a:pt x="626194" y="378308"/>
                  </a:cubicBezTo>
                  <a:cubicBezTo>
                    <a:pt x="613761" y="399961"/>
                    <a:pt x="590443" y="414617"/>
                    <a:pt x="563723" y="414617"/>
                  </a:cubicBezTo>
                  <a:cubicBezTo>
                    <a:pt x="524010" y="414617"/>
                    <a:pt x="491701" y="382308"/>
                    <a:pt x="491701" y="342595"/>
                  </a:cubicBezTo>
                  <a:lnTo>
                    <a:pt x="491701" y="119519"/>
                  </a:lnTo>
                  <a:cubicBezTo>
                    <a:pt x="491701" y="77571"/>
                    <a:pt x="457576" y="43434"/>
                    <a:pt x="415628" y="43434"/>
                  </a:cubicBezTo>
                  <a:cubicBezTo>
                    <a:pt x="373693" y="43434"/>
                    <a:pt x="339568" y="77571"/>
                    <a:pt x="339568" y="119519"/>
                  </a:cubicBezTo>
                  <a:lnTo>
                    <a:pt x="339568" y="291020"/>
                  </a:lnTo>
                  <a:lnTo>
                    <a:pt x="339568" y="312903"/>
                  </a:lnTo>
                  <a:lnTo>
                    <a:pt x="339568" y="392531"/>
                  </a:lnTo>
                  <a:cubicBezTo>
                    <a:pt x="339568" y="404520"/>
                    <a:pt x="329840" y="414248"/>
                    <a:pt x="317851" y="414248"/>
                  </a:cubicBezTo>
                  <a:cubicBezTo>
                    <a:pt x="305862" y="414248"/>
                    <a:pt x="296134" y="404520"/>
                    <a:pt x="296134" y="392531"/>
                  </a:cubicBezTo>
                  <a:lnTo>
                    <a:pt x="296134" y="312903"/>
                  </a:lnTo>
                  <a:lnTo>
                    <a:pt x="296134" y="291020"/>
                  </a:lnTo>
                  <a:lnTo>
                    <a:pt x="296134" y="119519"/>
                  </a:lnTo>
                  <a:lnTo>
                    <a:pt x="296134" y="72237"/>
                  </a:lnTo>
                  <a:cubicBezTo>
                    <a:pt x="296134" y="72161"/>
                    <a:pt x="296108" y="72098"/>
                    <a:pt x="296108" y="72034"/>
                  </a:cubicBezTo>
                  <a:cubicBezTo>
                    <a:pt x="296108" y="56274"/>
                    <a:pt x="283294" y="43447"/>
                    <a:pt x="267533" y="43447"/>
                  </a:cubicBezTo>
                  <a:cubicBezTo>
                    <a:pt x="252369" y="43447"/>
                    <a:pt x="239974" y="55308"/>
                    <a:pt x="239034" y="70218"/>
                  </a:cubicBezTo>
                  <a:lnTo>
                    <a:pt x="239034" y="295008"/>
                  </a:lnTo>
                  <a:cubicBezTo>
                    <a:pt x="239034" y="360896"/>
                    <a:pt x="185415" y="414503"/>
                    <a:pt x="119528" y="414503"/>
                  </a:cubicBezTo>
                  <a:cubicBezTo>
                    <a:pt x="61854" y="414503"/>
                    <a:pt x="13592" y="373460"/>
                    <a:pt x="2428" y="319060"/>
                  </a:cubicBezTo>
                  <a:lnTo>
                    <a:pt x="0" y="295058"/>
                  </a:lnTo>
                  <a:lnTo>
                    <a:pt x="0" y="21718"/>
                  </a:lnTo>
                  <a:lnTo>
                    <a:pt x="6359" y="6371"/>
                  </a:lnTo>
                  <a:cubicBezTo>
                    <a:pt x="10292" y="2441"/>
                    <a:pt x="15724" y="12"/>
                    <a:pt x="21725" y="12"/>
                  </a:cubicBezTo>
                  <a:cubicBezTo>
                    <a:pt x="33713" y="12"/>
                    <a:pt x="43442" y="9728"/>
                    <a:pt x="43442" y="21730"/>
                  </a:cubicBezTo>
                  <a:lnTo>
                    <a:pt x="43442" y="295008"/>
                  </a:lnTo>
                  <a:cubicBezTo>
                    <a:pt x="43442" y="336943"/>
                    <a:pt x="77567" y="371068"/>
                    <a:pt x="119528" y="371068"/>
                  </a:cubicBezTo>
                  <a:cubicBezTo>
                    <a:pt x="161463" y="371068"/>
                    <a:pt x="195588" y="336943"/>
                    <a:pt x="195588" y="295008"/>
                  </a:cubicBezTo>
                  <a:lnTo>
                    <a:pt x="195588" y="72949"/>
                  </a:lnTo>
                  <a:cubicBezTo>
                    <a:pt x="195575" y="72631"/>
                    <a:pt x="195499" y="72339"/>
                    <a:pt x="195499" y="72034"/>
                  </a:cubicBezTo>
                  <a:cubicBezTo>
                    <a:pt x="195499" y="71425"/>
                    <a:pt x="195575" y="70828"/>
                    <a:pt x="195588" y="70218"/>
                  </a:cubicBezTo>
                  <a:lnTo>
                    <a:pt x="195588" y="66840"/>
                  </a:lnTo>
                  <a:cubicBezTo>
                    <a:pt x="195588" y="64922"/>
                    <a:pt x="195918" y="63106"/>
                    <a:pt x="196388" y="61328"/>
                  </a:cubicBezTo>
                  <a:cubicBezTo>
                    <a:pt x="201582" y="26695"/>
                    <a:pt x="231465" y="12"/>
                    <a:pt x="267533" y="12"/>
                  </a:cubicBezTo>
                  <a:cubicBezTo>
                    <a:pt x="294229" y="12"/>
                    <a:pt x="317533" y="14656"/>
                    <a:pt x="329979" y="36296"/>
                  </a:cubicBezTo>
                  <a:cubicBezTo>
                    <a:pt x="351709" y="13944"/>
                    <a:pt x="382062" y="0"/>
                    <a:pt x="415628" y="0"/>
                  </a:cubicBez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" name="Shape 193">
              <a:extLst>
                <a:ext uri="{FF2B5EF4-FFF2-40B4-BE49-F238E27FC236}">
                  <a16:creationId xmlns:a16="http://schemas.microsoft.com/office/drawing/2014/main" id="{80C0B44F-34E0-5FBA-C298-684616080794}"/>
                </a:ext>
              </a:extLst>
            </p:cNvPr>
            <p:cNvSpPr/>
            <p:nvPr/>
          </p:nvSpPr>
          <p:spPr>
            <a:xfrm>
              <a:off x="1474909" y="1097729"/>
              <a:ext cx="118551" cy="277233"/>
            </a:xfrm>
            <a:custGeom>
              <a:avLst/>
              <a:gdLst/>
              <a:ahLst/>
              <a:cxnLst/>
              <a:rect l="0" t="0" r="0" b="0"/>
              <a:pathLst>
                <a:path w="119412" h="276384">
                  <a:moveTo>
                    <a:pt x="119412" y="0"/>
                  </a:moveTo>
                  <a:lnTo>
                    <a:pt x="119412" y="43443"/>
                  </a:lnTo>
                  <a:lnTo>
                    <a:pt x="89924" y="49414"/>
                  </a:lnTo>
                  <a:cubicBezTo>
                    <a:pt x="62629" y="60981"/>
                    <a:pt x="43434" y="88049"/>
                    <a:pt x="43434" y="119510"/>
                  </a:cubicBezTo>
                  <a:cubicBezTo>
                    <a:pt x="43434" y="120158"/>
                    <a:pt x="43307" y="120767"/>
                    <a:pt x="43243" y="121389"/>
                  </a:cubicBezTo>
                  <a:cubicBezTo>
                    <a:pt x="43307" y="122025"/>
                    <a:pt x="43434" y="122622"/>
                    <a:pt x="43434" y="123269"/>
                  </a:cubicBezTo>
                  <a:lnTo>
                    <a:pt x="43434" y="156899"/>
                  </a:lnTo>
                  <a:cubicBezTo>
                    <a:pt x="43434" y="188350"/>
                    <a:pt x="62629" y="215409"/>
                    <a:pt x="89924" y="226972"/>
                  </a:cubicBezTo>
                  <a:lnTo>
                    <a:pt x="119412" y="232940"/>
                  </a:lnTo>
                  <a:lnTo>
                    <a:pt x="119412" y="276384"/>
                  </a:lnTo>
                  <a:lnTo>
                    <a:pt x="95452" y="273961"/>
                  </a:lnTo>
                  <a:cubicBezTo>
                    <a:pt x="41043" y="262799"/>
                    <a:pt x="0" y="214550"/>
                    <a:pt x="0" y="156899"/>
                  </a:cubicBezTo>
                  <a:lnTo>
                    <a:pt x="0" y="123269"/>
                  </a:lnTo>
                  <a:cubicBezTo>
                    <a:pt x="0" y="122622"/>
                    <a:pt x="127" y="122025"/>
                    <a:pt x="191" y="121389"/>
                  </a:cubicBezTo>
                  <a:cubicBezTo>
                    <a:pt x="127" y="120767"/>
                    <a:pt x="0" y="120158"/>
                    <a:pt x="0" y="119510"/>
                  </a:cubicBezTo>
                  <a:cubicBezTo>
                    <a:pt x="0" y="61847"/>
                    <a:pt x="41043" y="13587"/>
                    <a:pt x="95452" y="2423"/>
                  </a:cubicBezTo>
                  <a:lnTo>
                    <a:pt x="119412" y="0"/>
                  </a:ln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" name="Shape 194">
              <a:extLst>
                <a:ext uri="{FF2B5EF4-FFF2-40B4-BE49-F238E27FC236}">
                  <a16:creationId xmlns:a16="http://schemas.microsoft.com/office/drawing/2014/main" id="{700C7562-F4ED-C569-8466-71575C518D92}"/>
                </a:ext>
              </a:extLst>
            </p:cNvPr>
            <p:cNvSpPr/>
            <p:nvPr/>
          </p:nvSpPr>
          <p:spPr>
            <a:xfrm>
              <a:off x="1101823" y="960513"/>
              <a:ext cx="491637" cy="414449"/>
            </a:xfrm>
            <a:custGeom>
              <a:avLst/>
              <a:gdLst/>
              <a:ahLst/>
              <a:cxnLst/>
              <a:rect l="0" t="0" r="0" b="0"/>
              <a:pathLst>
                <a:path w="491782" h="414604">
                  <a:moveTo>
                    <a:pt x="95" y="0"/>
                  </a:moveTo>
                  <a:cubicBezTo>
                    <a:pt x="65538" y="0"/>
                    <a:pt x="118828" y="52858"/>
                    <a:pt x="119577" y="118123"/>
                  </a:cubicBezTo>
                  <a:cubicBezTo>
                    <a:pt x="119577" y="118237"/>
                    <a:pt x="119615" y="118351"/>
                    <a:pt x="119615" y="118478"/>
                  </a:cubicBezTo>
                  <a:lnTo>
                    <a:pt x="119615" y="119520"/>
                  </a:lnTo>
                  <a:lnTo>
                    <a:pt x="119615" y="294996"/>
                  </a:lnTo>
                  <a:lnTo>
                    <a:pt x="119615" y="342583"/>
                  </a:lnTo>
                  <a:cubicBezTo>
                    <a:pt x="119615" y="358343"/>
                    <a:pt x="132442" y="371158"/>
                    <a:pt x="148203" y="371158"/>
                  </a:cubicBezTo>
                  <a:cubicBezTo>
                    <a:pt x="163963" y="371158"/>
                    <a:pt x="176778" y="358343"/>
                    <a:pt x="176778" y="342583"/>
                  </a:cubicBezTo>
                  <a:lnTo>
                    <a:pt x="176778" y="119520"/>
                  </a:lnTo>
                  <a:cubicBezTo>
                    <a:pt x="176778" y="53620"/>
                    <a:pt x="230397" y="0"/>
                    <a:pt x="296285" y="0"/>
                  </a:cubicBezTo>
                  <a:cubicBezTo>
                    <a:pt x="336683" y="0"/>
                    <a:pt x="372447" y="20168"/>
                    <a:pt x="394087" y="50940"/>
                  </a:cubicBezTo>
                  <a:cubicBezTo>
                    <a:pt x="410318" y="27861"/>
                    <a:pt x="434485" y="10747"/>
                    <a:pt x="462598" y="3632"/>
                  </a:cubicBezTo>
                  <a:lnTo>
                    <a:pt x="491782" y="12"/>
                  </a:lnTo>
                  <a:lnTo>
                    <a:pt x="491782" y="43454"/>
                  </a:lnTo>
                  <a:lnTo>
                    <a:pt x="462294" y="49424"/>
                  </a:lnTo>
                  <a:cubicBezTo>
                    <a:pt x="434999" y="60991"/>
                    <a:pt x="415804" y="88059"/>
                    <a:pt x="415804" y="119520"/>
                  </a:cubicBezTo>
                  <a:cubicBezTo>
                    <a:pt x="415804" y="131509"/>
                    <a:pt x="406076" y="141237"/>
                    <a:pt x="394087" y="141237"/>
                  </a:cubicBezTo>
                  <a:cubicBezTo>
                    <a:pt x="382098" y="141237"/>
                    <a:pt x="372370" y="131509"/>
                    <a:pt x="372370" y="119520"/>
                  </a:cubicBezTo>
                  <a:cubicBezTo>
                    <a:pt x="372370" y="77572"/>
                    <a:pt x="338233" y="43434"/>
                    <a:pt x="296285" y="43434"/>
                  </a:cubicBezTo>
                  <a:cubicBezTo>
                    <a:pt x="254336" y="43434"/>
                    <a:pt x="220225" y="77572"/>
                    <a:pt x="220225" y="119520"/>
                  </a:cubicBezTo>
                  <a:lnTo>
                    <a:pt x="220225" y="176873"/>
                  </a:lnTo>
                  <a:lnTo>
                    <a:pt x="337420" y="176873"/>
                  </a:lnTo>
                  <a:cubicBezTo>
                    <a:pt x="349421" y="176873"/>
                    <a:pt x="359137" y="186601"/>
                    <a:pt x="359137" y="198590"/>
                  </a:cubicBezTo>
                  <a:cubicBezTo>
                    <a:pt x="359137" y="210591"/>
                    <a:pt x="349421" y="220307"/>
                    <a:pt x="337420" y="220307"/>
                  </a:cubicBezTo>
                  <a:lnTo>
                    <a:pt x="220225" y="220307"/>
                  </a:lnTo>
                  <a:lnTo>
                    <a:pt x="220225" y="345745"/>
                  </a:lnTo>
                  <a:cubicBezTo>
                    <a:pt x="220225" y="346837"/>
                    <a:pt x="220059" y="347878"/>
                    <a:pt x="219894" y="348933"/>
                  </a:cubicBezTo>
                  <a:cubicBezTo>
                    <a:pt x="216668" y="385674"/>
                    <a:pt x="185782" y="414604"/>
                    <a:pt x="148203" y="414604"/>
                  </a:cubicBezTo>
                  <a:cubicBezTo>
                    <a:pt x="121469" y="414604"/>
                    <a:pt x="98139" y="399936"/>
                    <a:pt x="85706" y="378257"/>
                  </a:cubicBezTo>
                  <a:cubicBezTo>
                    <a:pt x="63989" y="400584"/>
                    <a:pt x="33636" y="414490"/>
                    <a:pt x="95" y="414490"/>
                  </a:cubicBezTo>
                  <a:lnTo>
                    <a:pt x="0" y="414481"/>
                  </a:lnTo>
                  <a:lnTo>
                    <a:pt x="0" y="371037"/>
                  </a:lnTo>
                  <a:lnTo>
                    <a:pt x="95" y="371056"/>
                  </a:lnTo>
                  <a:cubicBezTo>
                    <a:pt x="42043" y="371056"/>
                    <a:pt x="76168" y="336931"/>
                    <a:pt x="76168" y="294996"/>
                  </a:cubicBezTo>
                  <a:lnTo>
                    <a:pt x="76168" y="257607"/>
                  </a:lnTo>
                  <a:cubicBezTo>
                    <a:pt x="76168" y="215659"/>
                    <a:pt x="42043" y="181521"/>
                    <a:pt x="95" y="181521"/>
                  </a:cubicBezTo>
                  <a:lnTo>
                    <a:pt x="0" y="181540"/>
                  </a:lnTo>
                  <a:lnTo>
                    <a:pt x="0" y="138097"/>
                  </a:lnTo>
                  <a:lnTo>
                    <a:pt x="95" y="138087"/>
                  </a:lnTo>
                  <a:cubicBezTo>
                    <a:pt x="28975" y="138087"/>
                    <a:pt x="55493" y="148387"/>
                    <a:pt x="76168" y="165494"/>
                  </a:cubicBezTo>
                  <a:lnTo>
                    <a:pt x="76168" y="119520"/>
                  </a:lnTo>
                  <a:cubicBezTo>
                    <a:pt x="76168" y="77572"/>
                    <a:pt x="42043" y="43434"/>
                    <a:pt x="95" y="43434"/>
                  </a:cubicBezTo>
                  <a:lnTo>
                    <a:pt x="0" y="43454"/>
                  </a:lnTo>
                  <a:lnTo>
                    <a:pt x="0" y="10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8" name="Shape 195">
              <a:extLst>
                <a:ext uri="{FF2B5EF4-FFF2-40B4-BE49-F238E27FC236}">
                  <a16:creationId xmlns:a16="http://schemas.microsoft.com/office/drawing/2014/main" id="{3468A26D-4168-202A-3F88-DF42A00BF069}"/>
                </a:ext>
              </a:extLst>
            </p:cNvPr>
            <p:cNvSpPr/>
            <p:nvPr/>
          </p:nvSpPr>
          <p:spPr>
            <a:xfrm>
              <a:off x="1593460" y="957712"/>
              <a:ext cx="610186" cy="417250"/>
            </a:xfrm>
            <a:custGeom>
              <a:avLst/>
              <a:gdLst/>
              <a:ahLst/>
              <a:cxnLst/>
              <a:rect l="0" t="0" r="0" b="0"/>
              <a:pathLst>
                <a:path w="611351" h="416649">
                  <a:moveTo>
                    <a:pt x="296310" y="0"/>
                  </a:moveTo>
                  <a:cubicBezTo>
                    <a:pt x="336696" y="0"/>
                    <a:pt x="372447" y="20155"/>
                    <a:pt x="394088" y="50927"/>
                  </a:cubicBezTo>
                  <a:cubicBezTo>
                    <a:pt x="415716" y="20155"/>
                    <a:pt x="451479" y="0"/>
                    <a:pt x="491865" y="0"/>
                  </a:cubicBezTo>
                  <a:cubicBezTo>
                    <a:pt x="549516" y="0"/>
                    <a:pt x="597765" y="41043"/>
                    <a:pt x="608927" y="95443"/>
                  </a:cubicBezTo>
                  <a:lnTo>
                    <a:pt x="611351" y="119418"/>
                  </a:lnTo>
                  <a:lnTo>
                    <a:pt x="611351" y="394951"/>
                  </a:lnTo>
                  <a:lnTo>
                    <a:pt x="604996" y="410291"/>
                  </a:lnTo>
                  <a:cubicBezTo>
                    <a:pt x="601066" y="414220"/>
                    <a:pt x="595636" y="416649"/>
                    <a:pt x="589642" y="416649"/>
                  </a:cubicBezTo>
                  <a:cubicBezTo>
                    <a:pt x="577641" y="416649"/>
                    <a:pt x="567912" y="406934"/>
                    <a:pt x="567912" y="394932"/>
                  </a:cubicBezTo>
                  <a:lnTo>
                    <a:pt x="567912" y="119494"/>
                  </a:lnTo>
                  <a:cubicBezTo>
                    <a:pt x="567912" y="77559"/>
                    <a:pt x="533800" y="43434"/>
                    <a:pt x="491865" y="43434"/>
                  </a:cubicBezTo>
                  <a:cubicBezTo>
                    <a:pt x="449930" y="43434"/>
                    <a:pt x="415804" y="77559"/>
                    <a:pt x="415804" y="119494"/>
                  </a:cubicBezTo>
                  <a:lnTo>
                    <a:pt x="415804" y="323901"/>
                  </a:lnTo>
                  <a:lnTo>
                    <a:pt x="415804" y="393535"/>
                  </a:lnTo>
                  <a:cubicBezTo>
                    <a:pt x="415804" y="405537"/>
                    <a:pt x="406076" y="415252"/>
                    <a:pt x="394088" y="415252"/>
                  </a:cubicBezTo>
                  <a:cubicBezTo>
                    <a:pt x="382086" y="415252"/>
                    <a:pt x="372358" y="405537"/>
                    <a:pt x="372358" y="393535"/>
                  </a:cubicBezTo>
                  <a:lnTo>
                    <a:pt x="372358" y="323901"/>
                  </a:lnTo>
                  <a:lnTo>
                    <a:pt x="372358" y="119494"/>
                  </a:lnTo>
                  <a:cubicBezTo>
                    <a:pt x="372358" y="77559"/>
                    <a:pt x="338246" y="43434"/>
                    <a:pt x="296310" y="43434"/>
                  </a:cubicBezTo>
                  <a:cubicBezTo>
                    <a:pt x="254362" y="43434"/>
                    <a:pt x="220237" y="77559"/>
                    <a:pt x="220237" y="119494"/>
                  </a:cubicBezTo>
                  <a:lnTo>
                    <a:pt x="220237" y="343345"/>
                  </a:lnTo>
                  <a:cubicBezTo>
                    <a:pt x="220237" y="343497"/>
                    <a:pt x="220199" y="343624"/>
                    <a:pt x="220199" y="343751"/>
                  </a:cubicBezTo>
                  <a:cubicBezTo>
                    <a:pt x="219983" y="383274"/>
                    <a:pt x="187776" y="415366"/>
                    <a:pt x="148203" y="415366"/>
                  </a:cubicBezTo>
                  <a:cubicBezTo>
                    <a:pt x="121469" y="415366"/>
                    <a:pt x="98139" y="400698"/>
                    <a:pt x="85719" y="379019"/>
                  </a:cubicBezTo>
                  <a:cubicBezTo>
                    <a:pt x="63976" y="401346"/>
                    <a:pt x="33649" y="415252"/>
                    <a:pt x="95" y="415252"/>
                  </a:cubicBezTo>
                  <a:lnTo>
                    <a:pt x="0" y="415242"/>
                  </a:lnTo>
                  <a:lnTo>
                    <a:pt x="0" y="371799"/>
                  </a:lnTo>
                  <a:lnTo>
                    <a:pt x="95" y="371818"/>
                  </a:lnTo>
                  <a:cubicBezTo>
                    <a:pt x="42044" y="371818"/>
                    <a:pt x="76168" y="337693"/>
                    <a:pt x="76168" y="295758"/>
                  </a:cubicBezTo>
                  <a:lnTo>
                    <a:pt x="76168" y="258369"/>
                  </a:lnTo>
                  <a:cubicBezTo>
                    <a:pt x="76168" y="216421"/>
                    <a:pt x="42044" y="182283"/>
                    <a:pt x="95" y="182283"/>
                  </a:cubicBezTo>
                  <a:lnTo>
                    <a:pt x="0" y="182302"/>
                  </a:lnTo>
                  <a:lnTo>
                    <a:pt x="0" y="138859"/>
                  </a:lnTo>
                  <a:lnTo>
                    <a:pt x="95" y="138849"/>
                  </a:lnTo>
                  <a:cubicBezTo>
                    <a:pt x="28975" y="138849"/>
                    <a:pt x="55493" y="149149"/>
                    <a:pt x="76168" y="166269"/>
                  </a:cubicBezTo>
                  <a:lnTo>
                    <a:pt x="76168" y="120282"/>
                  </a:lnTo>
                  <a:cubicBezTo>
                    <a:pt x="76168" y="78334"/>
                    <a:pt x="42044" y="44196"/>
                    <a:pt x="95" y="44196"/>
                  </a:cubicBezTo>
                  <a:lnTo>
                    <a:pt x="0" y="44216"/>
                  </a:lnTo>
                  <a:lnTo>
                    <a:pt x="0" y="774"/>
                  </a:lnTo>
                  <a:lnTo>
                    <a:pt x="95" y="762"/>
                  </a:lnTo>
                  <a:cubicBezTo>
                    <a:pt x="65526" y="762"/>
                    <a:pt x="118815" y="53620"/>
                    <a:pt x="119577" y="118885"/>
                  </a:cubicBezTo>
                  <a:cubicBezTo>
                    <a:pt x="119577" y="118999"/>
                    <a:pt x="119602" y="119113"/>
                    <a:pt x="119602" y="119240"/>
                  </a:cubicBezTo>
                  <a:lnTo>
                    <a:pt x="119602" y="120282"/>
                  </a:lnTo>
                  <a:lnTo>
                    <a:pt x="119602" y="295758"/>
                  </a:lnTo>
                  <a:lnTo>
                    <a:pt x="119602" y="343345"/>
                  </a:lnTo>
                  <a:cubicBezTo>
                    <a:pt x="119602" y="359105"/>
                    <a:pt x="132430" y="371920"/>
                    <a:pt x="148203" y="371920"/>
                  </a:cubicBezTo>
                  <a:cubicBezTo>
                    <a:pt x="163963" y="371920"/>
                    <a:pt x="176778" y="359105"/>
                    <a:pt x="176778" y="343345"/>
                  </a:cubicBezTo>
                  <a:cubicBezTo>
                    <a:pt x="176778" y="343281"/>
                    <a:pt x="176803" y="343217"/>
                    <a:pt x="176803" y="343154"/>
                  </a:cubicBezTo>
                  <a:lnTo>
                    <a:pt x="176803" y="119494"/>
                  </a:lnTo>
                  <a:cubicBezTo>
                    <a:pt x="176803" y="53607"/>
                    <a:pt x="230410" y="0"/>
                    <a:pt x="296310" y="0"/>
                  </a:cubicBez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" name="Shape 196">
              <a:extLst>
                <a:ext uri="{FF2B5EF4-FFF2-40B4-BE49-F238E27FC236}">
                  <a16:creationId xmlns:a16="http://schemas.microsoft.com/office/drawing/2014/main" id="{44CBB869-AFAD-0D1E-5313-655720F39DA0}"/>
                </a:ext>
              </a:extLst>
            </p:cNvPr>
            <p:cNvSpPr/>
            <p:nvPr/>
          </p:nvSpPr>
          <p:spPr>
            <a:xfrm>
              <a:off x="997219" y="271633"/>
              <a:ext cx="153418" cy="215624"/>
            </a:xfrm>
            <a:custGeom>
              <a:avLst/>
              <a:gdLst/>
              <a:ahLst/>
              <a:cxnLst/>
              <a:rect l="0" t="0" r="0" b="0"/>
              <a:pathLst>
                <a:path w="153949" h="214681">
                  <a:moveTo>
                    <a:pt x="76974" y="0"/>
                  </a:moveTo>
                  <a:cubicBezTo>
                    <a:pt x="119202" y="0"/>
                    <a:pt x="153467" y="34024"/>
                    <a:pt x="153911" y="76149"/>
                  </a:cubicBezTo>
                  <a:lnTo>
                    <a:pt x="153949" y="76149"/>
                  </a:lnTo>
                  <a:lnTo>
                    <a:pt x="153949" y="76975"/>
                  </a:lnTo>
                  <a:lnTo>
                    <a:pt x="153949" y="137706"/>
                  </a:lnTo>
                  <a:lnTo>
                    <a:pt x="153949" y="138531"/>
                  </a:lnTo>
                  <a:lnTo>
                    <a:pt x="153911" y="138531"/>
                  </a:lnTo>
                  <a:cubicBezTo>
                    <a:pt x="153467" y="180645"/>
                    <a:pt x="119215" y="214681"/>
                    <a:pt x="76974" y="214681"/>
                  </a:cubicBezTo>
                  <a:cubicBezTo>
                    <a:pt x="34747" y="214681"/>
                    <a:pt x="483" y="180645"/>
                    <a:pt x="38" y="138531"/>
                  </a:cubicBezTo>
                  <a:lnTo>
                    <a:pt x="0" y="138531"/>
                  </a:lnTo>
                  <a:lnTo>
                    <a:pt x="0" y="137706"/>
                  </a:lnTo>
                  <a:lnTo>
                    <a:pt x="0" y="76975"/>
                  </a:lnTo>
                  <a:lnTo>
                    <a:pt x="0" y="76149"/>
                  </a:lnTo>
                  <a:lnTo>
                    <a:pt x="38" y="76149"/>
                  </a:lnTo>
                  <a:cubicBezTo>
                    <a:pt x="495" y="34024"/>
                    <a:pt x="34747" y="0"/>
                    <a:pt x="76974" y="0"/>
                  </a:cubicBezTo>
                  <a:close/>
                </a:path>
              </a:pathLst>
            </a:custGeom>
            <a:solidFill>
              <a:srgbClr val="61C2EE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0" name="Shape 197">
              <a:extLst>
                <a:ext uri="{FF2B5EF4-FFF2-40B4-BE49-F238E27FC236}">
                  <a16:creationId xmlns:a16="http://schemas.microsoft.com/office/drawing/2014/main" id="{CFCA10B2-8351-3772-E52F-7910B6485304}"/>
                </a:ext>
              </a:extLst>
            </p:cNvPr>
            <p:cNvSpPr/>
            <p:nvPr/>
          </p:nvSpPr>
          <p:spPr>
            <a:xfrm>
              <a:off x="1220373" y="271633"/>
              <a:ext cx="153418" cy="215624"/>
            </a:xfrm>
            <a:custGeom>
              <a:avLst/>
              <a:gdLst/>
              <a:ahLst/>
              <a:cxnLst/>
              <a:rect l="0" t="0" r="0" b="0"/>
              <a:pathLst>
                <a:path w="153950" h="214681">
                  <a:moveTo>
                    <a:pt x="76962" y="0"/>
                  </a:moveTo>
                  <a:cubicBezTo>
                    <a:pt x="119202" y="0"/>
                    <a:pt x="153454" y="34024"/>
                    <a:pt x="153899" y="76149"/>
                  </a:cubicBezTo>
                  <a:lnTo>
                    <a:pt x="153950" y="76149"/>
                  </a:lnTo>
                  <a:lnTo>
                    <a:pt x="153950" y="76975"/>
                  </a:lnTo>
                  <a:lnTo>
                    <a:pt x="153950" y="137706"/>
                  </a:lnTo>
                  <a:lnTo>
                    <a:pt x="153950" y="138531"/>
                  </a:lnTo>
                  <a:lnTo>
                    <a:pt x="153899" y="138531"/>
                  </a:lnTo>
                  <a:cubicBezTo>
                    <a:pt x="153467" y="180645"/>
                    <a:pt x="119202" y="214681"/>
                    <a:pt x="76962" y="214681"/>
                  </a:cubicBezTo>
                  <a:cubicBezTo>
                    <a:pt x="34735" y="214681"/>
                    <a:pt x="483" y="180645"/>
                    <a:pt x="38" y="138531"/>
                  </a:cubicBezTo>
                  <a:lnTo>
                    <a:pt x="0" y="138531"/>
                  </a:lnTo>
                  <a:lnTo>
                    <a:pt x="0" y="137706"/>
                  </a:lnTo>
                  <a:lnTo>
                    <a:pt x="0" y="76975"/>
                  </a:lnTo>
                  <a:lnTo>
                    <a:pt x="0" y="76149"/>
                  </a:lnTo>
                  <a:lnTo>
                    <a:pt x="38" y="76149"/>
                  </a:lnTo>
                  <a:cubicBezTo>
                    <a:pt x="483" y="34024"/>
                    <a:pt x="34735" y="0"/>
                    <a:pt x="76962" y="0"/>
                  </a:cubicBez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1" name="Shape 198">
              <a:extLst>
                <a:ext uri="{FF2B5EF4-FFF2-40B4-BE49-F238E27FC236}">
                  <a16:creationId xmlns:a16="http://schemas.microsoft.com/office/drawing/2014/main" id="{7CBF6C9D-4DB8-95FF-DF78-A390D8682C61}"/>
                </a:ext>
              </a:extLst>
            </p:cNvPr>
            <p:cNvSpPr/>
            <p:nvPr/>
          </p:nvSpPr>
          <p:spPr>
            <a:xfrm>
              <a:off x="1199453" y="504059"/>
              <a:ext cx="195260" cy="355643"/>
            </a:xfrm>
            <a:custGeom>
              <a:avLst/>
              <a:gdLst/>
              <a:ahLst/>
              <a:cxnLst/>
              <a:rect l="0" t="0" r="0" b="0"/>
              <a:pathLst>
                <a:path w="195783" h="355930">
                  <a:moveTo>
                    <a:pt x="97891" y="0"/>
                  </a:moveTo>
                  <a:cubicBezTo>
                    <a:pt x="151600" y="0"/>
                    <a:pt x="195173" y="43282"/>
                    <a:pt x="195732" y="96850"/>
                  </a:cubicBezTo>
                  <a:lnTo>
                    <a:pt x="195783" y="96850"/>
                  </a:lnTo>
                  <a:lnTo>
                    <a:pt x="195783" y="97892"/>
                  </a:lnTo>
                  <a:lnTo>
                    <a:pt x="195783" y="258039"/>
                  </a:lnTo>
                  <a:lnTo>
                    <a:pt x="195783" y="259080"/>
                  </a:lnTo>
                  <a:lnTo>
                    <a:pt x="195732" y="259080"/>
                  </a:lnTo>
                  <a:cubicBezTo>
                    <a:pt x="195173" y="312649"/>
                    <a:pt x="151600" y="355930"/>
                    <a:pt x="97891" y="355930"/>
                  </a:cubicBezTo>
                  <a:cubicBezTo>
                    <a:pt x="44183" y="355930"/>
                    <a:pt x="609" y="312649"/>
                    <a:pt x="51" y="259080"/>
                  </a:cubicBezTo>
                  <a:lnTo>
                    <a:pt x="0" y="259080"/>
                  </a:lnTo>
                  <a:lnTo>
                    <a:pt x="0" y="258039"/>
                  </a:lnTo>
                  <a:lnTo>
                    <a:pt x="0" y="97892"/>
                  </a:lnTo>
                  <a:lnTo>
                    <a:pt x="0" y="96850"/>
                  </a:lnTo>
                  <a:lnTo>
                    <a:pt x="51" y="96850"/>
                  </a:lnTo>
                  <a:cubicBezTo>
                    <a:pt x="609" y="43282"/>
                    <a:pt x="44183" y="0"/>
                    <a:pt x="97891" y="0"/>
                  </a:cubicBez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2" name="Shape 199">
              <a:extLst>
                <a:ext uri="{FF2B5EF4-FFF2-40B4-BE49-F238E27FC236}">
                  <a16:creationId xmlns:a16="http://schemas.microsoft.com/office/drawing/2014/main" id="{5A7B4099-AD89-91C2-933B-C59EF6D03F6F}"/>
                </a:ext>
              </a:extLst>
            </p:cNvPr>
            <p:cNvSpPr/>
            <p:nvPr/>
          </p:nvSpPr>
          <p:spPr>
            <a:xfrm>
              <a:off x="951892" y="504059"/>
              <a:ext cx="275455" cy="355643"/>
            </a:xfrm>
            <a:custGeom>
              <a:avLst/>
              <a:gdLst/>
              <a:ahLst/>
              <a:cxnLst/>
              <a:rect l="0" t="0" r="0" b="0"/>
              <a:pathLst>
                <a:path w="276060" h="356083">
                  <a:moveTo>
                    <a:pt x="97892" y="0"/>
                  </a:moveTo>
                  <a:lnTo>
                    <a:pt x="276060" y="0"/>
                  </a:lnTo>
                  <a:cubicBezTo>
                    <a:pt x="276060" y="0"/>
                    <a:pt x="195783" y="9576"/>
                    <a:pt x="195783" y="114046"/>
                  </a:cubicBezTo>
                  <a:lnTo>
                    <a:pt x="195783" y="257137"/>
                  </a:lnTo>
                  <a:lnTo>
                    <a:pt x="195783" y="258178"/>
                  </a:lnTo>
                  <a:lnTo>
                    <a:pt x="195733" y="258178"/>
                  </a:lnTo>
                  <a:cubicBezTo>
                    <a:pt x="195174" y="311772"/>
                    <a:pt x="151587" y="356083"/>
                    <a:pt x="97892" y="356083"/>
                  </a:cubicBezTo>
                  <a:cubicBezTo>
                    <a:pt x="44183" y="356083"/>
                    <a:pt x="610" y="311772"/>
                    <a:pt x="51" y="258178"/>
                  </a:cubicBezTo>
                  <a:lnTo>
                    <a:pt x="0" y="258178"/>
                  </a:lnTo>
                  <a:lnTo>
                    <a:pt x="0" y="257137"/>
                  </a:lnTo>
                  <a:lnTo>
                    <a:pt x="0" y="98031"/>
                  </a:lnTo>
                  <a:lnTo>
                    <a:pt x="0" y="96990"/>
                  </a:lnTo>
                  <a:lnTo>
                    <a:pt x="51" y="96990"/>
                  </a:lnTo>
                  <a:cubicBezTo>
                    <a:pt x="610" y="43434"/>
                    <a:pt x="44171" y="140"/>
                    <a:pt x="97892" y="140"/>
                  </a:cubicBezTo>
                  <a:lnTo>
                    <a:pt x="97892" y="0"/>
                  </a:lnTo>
                  <a:close/>
                </a:path>
              </a:pathLst>
            </a:custGeom>
            <a:solidFill>
              <a:srgbClr val="61C2EE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3" name="Shape 200">
              <a:extLst>
                <a:ext uri="{FF2B5EF4-FFF2-40B4-BE49-F238E27FC236}">
                  <a16:creationId xmlns:a16="http://schemas.microsoft.com/office/drawing/2014/main" id="{82426F81-EBF9-CE93-35B9-746ECA7F902D}"/>
                </a:ext>
              </a:extLst>
            </p:cNvPr>
            <p:cNvSpPr/>
            <p:nvPr/>
          </p:nvSpPr>
          <p:spPr>
            <a:xfrm>
              <a:off x="1366818" y="504059"/>
              <a:ext cx="275457" cy="355643"/>
            </a:xfrm>
            <a:custGeom>
              <a:avLst/>
              <a:gdLst/>
              <a:ahLst/>
              <a:cxnLst/>
              <a:rect l="0" t="0" r="0" b="0"/>
              <a:pathLst>
                <a:path w="276479" h="356070">
                  <a:moveTo>
                    <a:pt x="0" y="0"/>
                  </a:moveTo>
                  <a:lnTo>
                    <a:pt x="178181" y="0"/>
                  </a:lnTo>
                  <a:lnTo>
                    <a:pt x="178181" y="152"/>
                  </a:lnTo>
                  <a:cubicBezTo>
                    <a:pt x="178308" y="152"/>
                    <a:pt x="178448" y="140"/>
                    <a:pt x="178575" y="140"/>
                  </a:cubicBezTo>
                  <a:cubicBezTo>
                    <a:pt x="232283" y="140"/>
                    <a:pt x="275869" y="43421"/>
                    <a:pt x="276428" y="96990"/>
                  </a:cubicBezTo>
                  <a:lnTo>
                    <a:pt x="276479" y="96990"/>
                  </a:lnTo>
                  <a:lnTo>
                    <a:pt x="276479" y="98031"/>
                  </a:lnTo>
                  <a:lnTo>
                    <a:pt x="276479" y="257137"/>
                  </a:lnTo>
                  <a:lnTo>
                    <a:pt x="276479" y="258178"/>
                  </a:lnTo>
                  <a:lnTo>
                    <a:pt x="276428" y="258178"/>
                  </a:lnTo>
                  <a:cubicBezTo>
                    <a:pt x="275869" y="311760"/>
                    <a:pt x="232283" y="356070"/>
                    <a:pt x="178575" y="356070"/>
                  </a:cubicBezTo>
                  <a:cubicBezTo>
                    <a:pt x="124866" y="356070"/>
                    <a:pt x="81305" y="311760"/>
                    <a:pt x="80747" y="258178"/>
                  </a:cubicBezTo>
                  <a:lnTo>
                    <a:pt x="80696" y="258178"/>
                  </a:lnTo>
                  <a:lnTo>
                    <a:pt x="80696" y="257137"/>
                  </a:lnTo>
                  <a:lnTo>
                    <a:pt x="80696" y="124930"/>
                  </a:lnTo>
                  <a:cubicBezTo>
                    <a:pt x="80429" y="121577"/>
                    <a:pt x="80276" y="117970"/>
                    <a:pt x="80276" y="114033"/>
                  </a:cubicBezTo>
                  <a:cubicBezTo>
                    <a:pt x="80276" y="9576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1C2EE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4" name="Shape 201">
              <a:extLst>
                <a:ext uri="{FF2B5EF4-FFF2-40B4-BE49-F238E27FC236}">
                  <a16:creationId xmlns:a16="http://schemas.microsoft.com/office/drawing/2014/main" id="{D43A6C62-2FC0-4839-43AD-CB58F9A3A271}"/>
                </a:ext>
              </a:extLst>
            </p:cNvPr>
            <p:cNvSpPr/>
            <p:nvPr/>
          </p:nvSpPr>
          <p:spPr>
            <a:xfrm>
              <a:off x="1436554" y="271633"/>
              <a:ext cx="153418" cy="215624"/>
            </a:xfrm>
            <a:custGeom>
              <a:avLst/>
              <a:gdLst/>
              <a:ahLst/>
              <a:cxnLst/>
              <a:rect l="0" t="0" r="0" b="0"/>
              <a:pathLst>
                <a:path w="153937" h="214681">
                  <a:moveTo>
                    <a:pt x="76962" y="0"/>
                  </a:moveTo>
                  <a:cubicBezTo>
                    <a:pt x="119202" y="0"/>
                    <a:pt x="153454" y="34024"/>
                    <a:pt x="153899" y="76149"/>
                  </a:cubicBezTo>
                  <a:lnTo>
                    <a:pt x="153937" y="76149"/>
                  </a:lnTo>
                  <a:lnTo>
                    <a:pt x="153937" y="76975"/>
                  </a:lnTo>
                  <a:lnTo>
                    <a:pt x="153937" y="137706"/>
                  </a:lnTo>
                  <a:lnTo>
                    <a:pt x="153937" y="138531"/>
                  </a:lnTo>
                  <a:lnTo>
                    <a:pt x="153899" y="138531"/>
                  </a:lnTo>
                  <a:cubicBezTo>
                    <a:pt x="153454" y="180645"/>
                    <a:pt x="119202" y="214681"/>
                    <a:pt x="76962" y="214681"/>
                  </a:cubicBezTo>
                  <a:cubicBezTo>
                    <a:pt x="34722" y="214681"/>
                    <a:pt x="483" y="180645"/>
                    <a:pt x="38" y="138531"/>
                  </a:cubicBezTo>
                  <a:lnTo>
                    <a:pt x="0" y="138531"/>
                  </a:lnTo>
                  <a:lnTo>
                    <a:pt x="0" y="137706"/>
                  </a:lnTo>
                  <a:lnTo>
                    <a:pt x="0" y="76975"/>
                  </a:lnTo>
                  <a:lnTo>
                    <a:pt x="0" y="76149"/>
                  </a:lnTo>
                  <a:lnTo>
                    <a:pt x="38" y="76149"/>
                  </a:lnTo>
                  <a:cubicBezTo>
                    <a:pt x="483" y="34024"/>
                    <a:pt x="34722" y="0"/>
                    <a:pt x="76962" y="0"/>
                  </a:cubicBezTo>
                  <a:close/>
                </a:path>
              </a:pathLst>
            </a:custGeom>
            <a:solidFill>
              <a:srgbClr val="61C2EE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5123" name="ZoneTexte 14">
            <a:extLst>
              <a:ext uri="{FF2B5EF4-FFF2-40B4-BE49-F238E27FC236}">
                <a16:creationId xmlns:a16="http://schemas.microsoft.com/office/drawing/2014/main" id="{28B429A8-31A4-85A2-3CCE-E74BF06229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800" y="292100"/>
            <a:ext cx="7829550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fr-FR" altLang="fr-FR" dirty="0">
                <a:solidFill>
                  <a:srgbClr val="0000CC"/>
                </a:solidFill>
                <a:latin typeface="Calibri" panose="020F0502020204030204" pitchFamily="34" charset="0"/>
              </a:rPr>
              <a:t>    L’Unafam est une association 1963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fr-FR" altLang="fr-FR" dirty="0">
                <a:solidFill>
                  <a:srgbClr val="0000CC"/>
                </a:solidFill>
                <a:latin typeface="Calibri" panose="020F0502020204030204" pitchFamily="34" charset="0"/>
              </a:rPr>
              <a:t>reconnue d’utilité publique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fr-FR" altLang="fr-FR" dirty="0">
                <a:solidFill>
                  <a:srgbClr val="0000CC"/>
                </a:solidFill>
                <a:latin typeface="Calibri" panose="020F0502020204030204" pitchFamily="34" charset="0"/>
              </a:rPr>
              <a:t>depuis 1968</a:t>
            </a:r>
          </a:p>
          <a:p>
            <a:pPr algn="just">
              <a:spcBef>
                <a:spcPct val="0"/>
              </a:spcBef>
              <a:buClrTx/>
              <a:buFontTx/>
              <a:buNone/>
            </a:pPr>
            <a:r>
              <a:rPr kumimoji="0" lang="fr-FR" altLang="fr-FR" dirty="0">
                <a:solidFill>
                  <a:srgbClr val="0000CC"/>
                </a:solidFill>
                <a:latin typeface="Calibri" panose="020F0502020204030204" pitchFamily="34" charset="0"/>
              </a:rPr>
              <a:t>- accueille</a:t>
            </a:r>
          </a:p>
          <a:p>
            <a:pPr algn="just">
              <a:spcBef>
                <a:spcPct val="0"/>
              </a:spcBef>
              <a:buClrTx/>
              <a:buFontTx/>
              <a:buNone/>
            </a:pPr>
            <a:r>
              <a:rPr kumimoji="0" lang="fr-FR" altLang="fr-FR" dirty="0">
                <a:solidFill>
                  <a:srgbClr val="0000CC"/>
                </a:solidFill>
                <a:latin typeface="Calibri" panose="020F0502020204030204" pitchFamily="34" charset="0"/>
              </a:rPr>
              <a:t>- écoute</a:t>
            </a:r>
          </a:p>
          <a:p>
            <a:pPr algn="just">
              <a:spcBef>
                <a:spcPct val="0"/>
              </a:spcBef>
              <a:buClrTx/>
              <a:buFontTx/>
              <a:buNone/>
            </a:pPr>
            <a:r>
              <a:rPr kumimoji="0" lang="fr-FR" altLang="fr-FR" dirty="0">
                <a:solidFill>
                  <a:srgbClr val="0000CC"/>
                </a:solidFill>
                <a:latin typeface="Calibri" panose="020F0502020204030204" pitchFamily="34" charset="0"/>
              </a:rPr>
              <a:t>- soutient</a:t>
            </a:r>
          </a:p>
          <a:p>
            <a:pPr algn="just">
              <a:spcBef>
                <a:spcPct val="0"/>
              </a:spcBef>
              <a:buClrTx/>
              <a:buFontTx/>
              <a:buNone/>
            </a:pPr>
            <a:r>
              <a:rPr kumimoji="0" lang="fr-FR" altLang="fr-FR" dirty="0">
                <a:solidFill>
                  <a:srgbClr val="0000CC"/>
                </a:solidFill>
                <a:latin typeface="Calibri" panose="020F0502020204030204" pitchFamily="34" charset="0"/>
              </a:rPr>
              <a:t>- forme</a:t>
            </a:r>
          </a:p>
          <a:p>
            <a:pPr algn="just">
              <a:spcBef>
                <a:spcPct val="0"/>
              </a:spcBef>
              <a:buClrTx/>
              <a:buFontTx/>
              <a:buNone/>
            </a:pPr>
            <a:r>
              <a:rPr kumimoji="0" lang="fr-FR" altLang="fr-FR" dirty="0">
                <a:solidFill>
                  <a:srgbClr val="0000CC"/>
                </a:solidFill>
                <a:latin typeface="Calibri" panose="020F0502020204030204" pitchFamily="34" charset="0"/>
              </a:rPr>
              <a:t>- informe </a:t>
            </a:r>
          </a:p>
          <a:p>
            <a:pPr algn="just">
              <a:spcBef>
                <a:spcPct val="0"/>
              </a:spcBef>
              <a:buClrTx/>
              <a:buFontTx/>
              <a:buNone/>
            </a:pPr>
            <a:r>
              <a:rPr kumimoji="0" lang="fr-FR" altLang="fr-FR" dirty="0">
                <a:solidFill>
                  <a:srgbClr val="0000CC"/>
                </a:solidFill>
                <a:latin typeface="Calibri" panose="020F0502020204030204" pitchFamily="34" charset="0"/>
              </a:rPr>
              <a:t>- accompagne les familles et l’entourage de personnes vivant avec des troubles psychiques. 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6767">
            <a:extLst>
              <a:ext uri="{FF2B5EF4-FFF2-40B4-BE49-F238E27FC236}">
                <a16:creationId xmlns:a16="http://schemas.microsoft.com/office/drawing/2014/main" id="{DD5574FC-71D4-6514-4A92-86377A74E580}"/>
              </a:ext>
            </a:extLst>
          </p:cNvPr>
          <p:cNvGrpSpPr>
            <a:grpSpLocks/>
          </p:cNvGrpSpPr>
          <p:nvPr/>
        </p:nvGrpSpPr>
        <p:grpSpPr bwMode="auto">
          <a:xfrm>
            <a:off x="409575" y="292100"/>
            <a:ext cx="1181100" cy="923925"/>
            <a:chOff x="62762" y="16802"/>
            <a:chExt cx="2594165" cy="1629791"/>
          </a:xfrm>
        </p:grpSpPr>
        <p:sp>
          <p:nvSpPr>
            <p:cNvPr id="3" name="Shape 8087">
              <a:extLst>
                <a:ext uri="{FF2B5EF4-FFF2-40B4-BE49-F238E27FC236}">
                  <a16:creationId xmlns:a16="http://schemas.microsoft.com/office/drawing/2014/main" id="{5F1A1185-A371-4A5A-53DA-0718E2800106}"/>
                </a:ext>
              </a:extLst>
            </p:cNvPr>
            <p:cNvSpPr/>
            <p:nvPr/>
          </p:nvSpPr>
          <p:spPr>
            <a:xfrm>
              <a:off x="62762" y="16802"/>
              <a:ext cx="2594165" cy="1629791"/>
            </a:xfrm>
            <a:custGeom>
              <a:avLst/>
              <a:gdLst/>
              <a:ahLst/>
              <a:cxnLst/>
              <a:rect l="0" t="0" r="0" b="0"/>
              <a:pathLst>
                <a:path w="2594165" h="1629791">
                  <a:moveTo>
                    <a:pt x="0" y="0"/>
                  </a:moveTo>
                  <a:lnTo>
                    <a:pt x="2594165" y="0"/>
                  </a:lnTo>
                  <a:lnTo>
                    <a:pt x="2594165" y="1629791"/>
                  </a:lnTo>
                  <a:lnTo>
                    <a:pt x="0" y="1629791"/>
                  </a:lnTo>
                  <a:lnTo>
                    <a:pt x="0" y="0"/>
                  </a:lnTo>
                </a:path>
              </a:pathLst>
            </a:custGeom>
            <a:solidFill>
              <a:srgbClr val="0077C0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" name="Shape 191">
              <a:extLst>
                <a:ext uri="{FF2B5EF4-FFF2-40B4-BE49-F238E27FC236}">
                  <a16:creationId xmlns:a16="http://schemas.microsoft.com/office/drawing/2014/main" id="{F5F28AD5-867F-9CE4-B70E-913FF9CFDCCD}"/>
                </a:ext>
              </a:extLst>
            </p:cNvPr>
            <p:cNvSpPr/>
            <p:nvPr/>
          </p:nvSpPr>
          <p:spPr>
            <a:xfrm>
              <a:off x="983272" y="960513"/>
              <a:ext cx="118551" cy="140016"/>
            </a:xfrm>
            <a:custGeom>
              <a:avLst/>
              <a:gdLst/>
              <a:ahLst/>
              <a:cxnLst/>
              <a:rect l="0" t="0" r="0" b="0"/>
              <a:pathLst>
                <a:path w="119412" h="141227">
                  <a:moveTo>
                    <a:pt x="119412" y="0"/>
                  </a:moveTo>
                  <a:lnTo>
                    <a:pt x="119412" y="43444"/>
                  </a:lnTo>
                  <a:lnTo>
                    <a:pt x="89924" y="49414"/>
                  </a:lnTo>
                  <a:cubicBezTo>
                    <a:pt x="62629" y="60982"/>
                    <a:pt x="43434" y="88049"/>
                    <a:pt x="43434" y="119510"/>
                  </a:cubicBezTo>
                  <a:cubicBezTo>
                    <a:pt x="43434" y="131499"/>
                    <a:pt x="33718" y="141227"/>
                    <a:pt x="21717" y="141227"/>
                  </a:cubicBezTo>
                  <a:cubicBezTo>
                    <a:pt x="9715" y="141227"/>
                    <a:pt x="0" y="131499"/>
                    <a:pt x="0" y="119510"/>
                  </a:cubicBezTo>
                  <a:cubicBezTo>
                    <a:pt x="0" y="61847"/>
                    <a:pt x="41043" y="13587"/>
                    <a:pt x="95452" y="2423"/>
                  </a:cubicBezTo>
                  <a:lnTo>
                    <a:pt x="119412" y="0"/>
                  </a:ln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" name="Shape 192">
              <a:extLst>
                <a:ext uri="{FF2B5EF4-FFF2-40B4-BE49-F238E27FC236}">
                  <a16:creationId xmlns:a16="http://schemas.microsoft.com/office/drawing/2014/main" id="{C4E0BD79-CF7E-6596-5191-D5763F705E5D}"/>
                </a:ext>
              </a:extLst>
            </p:cNvPr>
            <p:cNvSpPr/>
            <p:nvPr/>
          </p:nvSpPr>
          <p:spPr>
            <a:xfrm>
              <a:off x="390519" y="960513"/>
              <a:ext cx="711303" cy="414449"/>
            </a:xfrm>
            <a:custGeom>
              <a:avLst/>
              <a:gdLst/>
              <a:ahLst/>
              <a:cxnLst/>
              <a:rect l="0" t="0" r="0" b="0"/>
              <a:pathLst>
                <a:path w="711671" h="414617">
                  <a:moveTo>
                    <a:pt x="415628" y="0"/>
                  </a:moveTo>
                  <a:cubicBezTo>
                    <a:pt x="481528" y="0"/>
                    <a:pt x="535148" y="53619"/>
                    <a:pt x="535148" y="119519"/>
                  </a:cubicBezTo>
                  <a:lnTo>
                    <a:pt x="535148" y="342595"/>
                  </a:lnTo>
                  <a:cubicBezTo>
                    <a:pt x="535148" y="358356"/>
                    <a:pt x="547962" y="371170"/>
                    <a:pt x="563723" y="371170"/>
                  </a:cubicBezTo>
                  <a:cubicBezTo>
                    <a:pt x="579357" y="371170"/>
                    <a:pt x="592095" y="358572"/>
                    <a:pt x="592298" y="342976"/>
                  </a:cubicBezTo>
                  <a:cubicBezTo>
                    <a:pt x="592285" y="342849"/>
                    <a:pt x="592260" y="342735"/>
                    <a:pt x="592260" y="342595"/>
                  </a:cubicBezTo>
                  <a:lnTo>
                    <a:pt x="592260" y="295008"/>
                  </a:lnTo>
                  <a:lnTo>
                    <a:pt x="592260" y="261379"/>
                  </a:lnTo>
                  <a:cubicBezTo>
                    <a:pt x="592260" y="260731"/>
                    <a:pt x="592386" y="260134"/>
                    <a:pt x="592450" y="259499"/>
                  </a:cubicBezTo>
                  <a:cubicBezTo>
                    <a:pt x="592386" y="258876"/>
                    <a:pt x="592260" y="258267"/>
                    <a:pt x="592260" y="257619"/>
                  </a:cubicBezTo>
                  <a:cubicBezTo>
                    <a:pt x="592260" y="199956"/>
                    <a:pt x="633302" y="151697"/>
                    <a:pt x="687711" y="140533"/>
                  </a:cubicBezTo>
                  <a:lnTo>
                    <a:pt x="711671" y="138109"/>
                  </a:lnTo>
                  <a:lnTo>
                    <a:pt x="711671" y="181553"/>
                  </a:lnTo>
                  <a:lnTo>
                    <a:pt x="682183" y="187523"/>
                  </a:lnTo>
                  <a:cubicBezTo>
                    <a:pt x="654889" y="199091"/>
                    <a:pt x="635693" y="226158"/>
                    <a:pt x="635693" y="257619"/>
                  </a:cubicBezTo>
                  <a:cubicBezTo>
                    <a:pt x="635693" y="258267"/>
                    <a:pt x="635567" y="258876"/>
                    <a:pt x="635503" y="259499"/>
                  </a:cubicBezTo>
                  <a:cubicBezTo>
                    <a:pt x="635567" y="260134"/>
                    <a:pt x="635693" y="260731"/>
                    <a:pt x="635693" y="261379"/>
                  </a:cubicBezTo>
                  <a:lnTo>
                    <a:pt x="635693" y="295008"/>
                  </a:lnTo>
                  <a:cubicBezTo>
                    <a:pt x="635693" y="326460"/>
                    <a:pt x="654889" y="353518"/>
                    <a:pt x="682183" y="365081"/>
                  </a:cubicBezTo>
                  <a:lnTo>
                    <a:pt x="711671" y="371049"/>
                  </a:lnTo>
                  <a:lnTo>
                    <a:pt x="711671" y="414493"/>
                  </a:lnTo>
                  <a:lnTo>
                    <a:pt x="687312" y="411983"/>
                  </a:lnTo>
                  <a:cubicBezTo>
                    <a:pt x="663625" y="407030"/>
                    <a:pt x="642491" y="395033"/>
                    <a:pt x="626194" y="378308"/>
                  </a:cubicBezTo>
                  <a:cubicBezTo>
                    <a:pt x="613761" y="399961"/>
                    <a:pt x="590443" y="414617"/>
                    <a:pt x="563723" y="414617"/>
                  </a:cubicBezTo>
                  <a:cubicBezTo>
                    <a:pt x="524010" y="414617"/>
                    <a:pt x="491701" y="382308"/>
                    <a:pt x="491701" y="342595"/>
                  </a:cubicBezTo>
                  <a:lnTo>
                    <a:pt x="491701" y="119519"/>
                  </a:lnTo>
                  <a:cubicBezTo>
                    <a:pt x="491701" y="77571"/>
                    <a:pt x="457576" y="43434"/>
                    <a:pt x="415628" y="43434"/>
                  </a:cubicBezTo>
                  <a:cubicBezTo>
                    <a:pt x="373693" y="43434"/>
                    <a:pt x="339568" y="77571"/>
                    <a:pt x="339568" y="119519"/>
                  </a:cubicBezTo>
                  <a:lnTo>
                    <a:pt x="339568" y="291020"/>
                  </a:lnTo>
                  <a:lnTo>
                    <a:pt x="339568" y="312903"/>
                  </a:lnTo>
                  <a:lnTo>
                    <a:pt x="339568" y="392531"/>
                  </a:lnTo>
                  <a:cubicBezTo>
                    <a:pt x="339568" y="404520"/>
                    <a:pt x="329840" y="414248"/>
                    <a:pt x="317851" y="414248"/>
                  </a:cubicBezTo>
                  <a:cubicBezTo>
                    <a:pt x="305862" y="414248"/>
                    <a:pt x="296134" y="404520"/>
                    <a:pt x="296134" y="392531"/>
                  </a:cubicBezTo>
                  <a:lnTo>
                    <a:pt x="296134" y="312903"/>
                  </a:lnTo>
                  <a:lnTo>
                    <a:pt x="296134" y="291020"/>
                  </a:lnTo>
                  <a:lnTo>
                    <a:pt x="296134" y="119519"/>
                  </a:lnTo>
                  <a:lnTo>
                    <a:pt x="296134" y="72237"/>
                  </a:lnTo>
                  <a:cubicBezTo>
                    <a:pt x="296134" y="72161"/>
                    <a:pt x="296108" y="72098"/>
                    <a:pt x="296108" y="72034"/>
                  </a:cubicBezTo>
                  <a:cubicBezTo>
                    <a:pt x="296108" y="56274"/>
                    <a:pt x="283294" y="43447"/>
                    <a:pt x="267533" y="43447"/>
                  </a:cubicBezTo>
                  <a:cubicBezTo>
                    <a:pt x="252369" y="43447"/>
                    <a:pt x="239974" y="55308"/>
                    <a:pt x="239034" y="70218"/>
                  </a:cubicBezTo>
                  <a:lnTo>
                    <a:pt x="239034" y="295008"/>
                  </a:lnTo>
                  <a:cubicBezTo>
                    <a:pt x="239034" y="360896"/>
                    <a:pt x="185415" y="414503"/>
                    <a:pt x="119528" y="414503"/>
                  </a:cubicBezTo>
                  <a:cubicBezTo>
                    <a:pt x="61854" y="414503"/>
                    <a:pt x="13592" y="373460"/>
                    <a:pt x="2428" y="319060"/>
                  </a:cubicBezTo>
                  <a:lnTo>
                    <a:pt x="0" y="295058"/>
                  </a:lnTo>
                  <a:lnTo>
                    <a:pt x="0" y="21718"/>
                  </a:lnTo>
                  <a:lnTo>
                    <a:pt x="6359" y="6371"/>
                  </a:lnTo>
                  <a:cubicBezTo>
                    <a:pt x="10292" y="2441"/>
                    <a:pt x="15724" y="12"/>
                    <a:pt x="21725" y="12"/>
                  </a:cubicBezTo>
                  <a:cubicBezTo>
                    <a:pt x="33713" y="12"/>
                    <a:pt x="43442" y="9728"/>
                    <a:pt x="43442" y="21730"/>
                  </a:cubicBezTo>
                  <a:lnTo>
                    <a:pt x="43442" y="295008"/>
                  </a:lnTo>
                  <a:cubicBezTo>
                    <a:pt x="43442" y="336943"/>
                    <a:pt x="77567" y="371068"/>
                    <a:pt x="119528" y="371068"/>
                  </a:cubicBezTo>
                  <a:cubicBezTo>
                    <a:pt x="161463" y="371068"/>
                    <a:pt x="195588" y="336943"/>
                    <a:pt x="195588" y="295008"/>
                  </a:cubicBezTo>
                  <a:lnTo>
                    <a:pt x="195588" y="72949"/>
                  </a:lnTo>
                  <a:cubicBezTo>
                    <a:pt x="195575" y="72631"/>
                    <a:pt x="195499" y="72339"/>
                    <a:pt x="195499" y="72034"/>
                  </a:cubicBezTo>
                  <a:cubicBezTo>
                    <a:pt x="195499" y="71425"/>
                    <a:pt x="195575" y="70828"/>
                    <a:pt x="195588" y="70218"/>
                  </a:cubicBezTo>
                  <a:lnTo>
                    <a:pt x="195588" y="66840"/>
                  </a:lnTo>
                  <a:cubicBezTo>
                    <a:pt x="195588" y="64922"/>
                    <a:pt x="195918" y="63106"/>
                    <a:pt x="196388" y="61328"/>
                  </a:cubicBezTo>
                  <a:cubicBezTo>
                    <a:pt x="201582" y="26695"/>
                    <a:pt x="231465" y="12"/>
                    <a:pt x="267533" y="12"/>
                  </a:cubicBezTo>
                  <a:cubicBezTo>
                    <a:pt x="294229" y="12"/>
                    <a:pt x="317533" y="14656"/>
                    <a:pt x="329979" y="36296"/>
                  </a:cubicBezTo>
                  <a:cubicBezTo>
                    <a:pt x="351709" y="13944"/>
                    <a:pt x="382062" y="0"/>
                    <a:pt x="415628" y="0"/>
                  </a:cubicBez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" name="Shape 193">
              <a:extLst>
                <a:ext uri="{FF2B5EF4-FFF2-40B4-BE49-F238E27FC236}">
                  <a16:creationId xmlns:a16="http://schemas.microsoft.com/office/drawing/2014/main" id="{EB5AF45D-09FF-7BB4-0473-BC5517015452}"/>
                </a:ext>
              </a:extLst>
            </p:cNvPr>
            <p:cNvSpPr/>
            <p:nvPr/>
          </p:nvSpPr>
          <p:spPr>
            <a:xfrm>
              <a:off x="1474909" y="1097729"/>
              <a:ext cx="118551" cy="277233"/>
            </a:xfrm>
            <a:custGeom>
              <a:avLst/>
              <a:gdLst/>
              <a:ahLst/>
              <a:cxnLst/>
              <a:rect l="0" t="0" r="0" b="0"/>
              <a:pathLst>
                <a:path w="119412" h="276384">
                  <a:moveTo>
                    <a:pt x="119412" y="0"/>
                  </a:moveTo>
                  <a:lnTo>
                    <a:pt x="119412" y="43443"/>
                  </a:lnTo>
                  <a:lnTo>
                    <a:pt x="89924" y="49414"/>
                  </a:lnTo>
                  <a:cubicBezTo>
                    <a:pt x="62629" y="60981"/>
                    <a:pt x="43434" y="88049"/>
                    <a:pt x="43434" y="119510"/>
                  </a:cubicBezTo>
                  <a:cubicBezTo>
                    <a:pt x="43434" y="120158"/>
                    <a:pt x="43307" y="120767"/>
                    <a:pt x="43243" y="121389"/>
                  </a:cubicBezTo>
                  <a:cubicBezTo>
                    <a:pt x="43307" y="122025"/>
                    <a:pt x="43434" y="122622"/>
                    <a:pt x="43434" y="123269"/>
                  </a:cubicBezTo>
                  <a:lnTo>
                    <a:pt x="43434" y="156899"/>
                  </a:lnTo>
                  <a:cubicBezTo>
                    <a:pt x="43434" y="188350"/>
                    <a:pt x="62629" y="215409"/>
                    <a:pt x="89924" y="226972"/>
                  </a:cubicBezTo>
                  <a:lnTo>
                    <a:pt x="119412" y="232940"/>
                  </a:lnTo>
                  <a:lnTo>
                    <a:pt x="119412" y="276384"/>
                  </a:lnTo>
                  <a:lnTo>
                    <a:pt x="95452" y="273961"/>
                  </a:lnTo>
                  <a:cubicBezTo>
                    <a:pt x="41043" y="262799"/>
                    <a:pt x="0" y="214550"/>
                    <a:pt x="0" y="156899"/>
                  </a:cubicBezTo>
                  <a:lnTo>
                    <a:pt x="0" y="123269"/>
                  </a:lnTo>
                  <a:cubicBezTo>
                    <a:pt x="0" y="122622"/>
                    <a:pt x="127" y="122025"/>
                    <a:pt x="191" y="121389"/>
                  </a:cubicBezTo>
                  <a:cubicBezTo>
                    <a:pt x="127" y="120767"/>
                    <a:pt x="0" y="120158"/>
                    <a:pt x="0" y="119510"/>
                  </a:cubicBezTo>
                  <a:cubicBezTo>
                    <a:pt x="0" y="61847"/>
                    <a:pt x="41043" y="13587"/>
                    <a:pt x="95452" y="2423"/>
                  </a:cubicBezTo>
                  <a:lnTo>
                    <a:pt x="119412" y="0"/>
                  </a:ln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" name="Shape 194">
              <a:extLst>
                <a:ext uri="{FF2B5EF4-FFF2-40B4-BE49-F238E27FC236}">
                  <a16:creationId xmlns:a16="http://schemas.microsoft.com/office/drawing/2014/main" id="{E8D5B52C-90B1-CB60-19DF-83C9FE94D857}"/>
                </a:ext>
              </a:extLst>
            </p:cNvPr>
            <p:cNvSpPr/>
            <p:nvPr/>
          </p:nvSpPr>
          <p:spPr>
            <a:xfrm>
              <a:off x="1101823" y="960513"/>
              <a:ext cx="491637" cy="414449"/>
            </a:xfrm>
            <a:custGeom>
              <a:avLst/>
              <a:gdLst/>
              <a:ahLst/>
              <a:cxnLst/>
              <a:rect l="0" t="0" r="0" b="0"/>
              <a:pathLst>
                <a:path w="491782" h="414604">
                  <a:moveTo>
                    <a:pt x="95" y="0"/>
                  </a:moveTo>
                  <a:cubicBezTo>
                    <a:pt x="65538" y="0"/>
                    <a:pt x="118828" y="52858"/>
                    <a:pt x="119577" y="118123"/>
                  </a:cubicBezTo>
                  <a:cubicBezTo>
                    <a:pt x="119577" y="118237"/>
                    <a:pt x="119615" y="118351"/>
                    <a:pt x="119615" y="118478"/>
                  </a:cubicBezTo>
                  <a:lnTo>
                    <a:pt x="119615" y="119520"/>
                  </a:lnTo>
                  <a:lnTo>
                    <a:pt x="119615" y="294996"/>
                  </a:lnTo>
                  <a:lnTo>
                    <a:pt x="119615" y="342583"/>
                  </a:lnTo>
                  <a:cubicBezTo>
                    <a:pt x="119615" y="358343"/>
                    <a:pt x="132442" y="371158"/>
                    <a:pt x="148203" y="371158"/>
                  </a:cubicBezTo>
                  <a:cubicBezTo>
                    <a:pt x="163963" y="371158"/>
                    <a:pt x="176778" y="358343"/>
                    <a:pt x="176778" y="342583"/>
                  </a:cubicBezTo>
                  <a:lnTo>
                    <a:pt x="176778" y="119520"/>
                  </a:lnTo>
                  <a:cubicBezTo>
                    <a:pt x="176778" y="53620"/>
                    <a:pt x="230397" y="0"/>
                    <a:pt x="296285" y="0"/>
                  </a:cubicBezTo>
                  <a:cubicBezTo>
                    <a:pt x="336683" y="0"/>
                    <a:pt x="372447" y="20168"/>
                    <a:pt x="394087" y="50940"/>
                  </a:cubicBezTo>
                  <a:cubicBezTo>
                    <a:pt x="410318" y="27861"/>
                    <a:pt x="434485" y="10747"/>
                    <a:pt x="462598" y="3632"/>
                  </a:cubicBezTo>
                  <a:lnTo>
                    <a:pt x="491782" y="12"/>
                  </a:lnTo>
                  <a:lnTo>
                    <a:pt x="491782" y="43454"/>
                  </a:lnTo>
                  <a:lnTo>
                    <a:pt x="462294" y="49424"/>
                  </a:lnTo>
                  <a:cubicBezTo>
                    <a:pt x="434999" y="60991"/>
                    <a:pt x="415804" y="88059"/>
                    <a:pt x="415804" y="119520"/>
                  </a:cubicBezTo>
                  <a:cubicBezTo>
                    <a:pt x="415804" y="131509"/>
                    <a:pt x="406076" y="141237"/>
                    <a:pt x="394087" y="141237"/>
                  </a:cubicBezTo>
                  <a:cubicBezTo>
                    <a:pt x="382098" y="141237"/>
                    <a:pt x="372370" y="131509"/>
                    <a:pt x="372370" y="119520"/>
                  </a:cubicBezTo>
                  <a:cubicBezTo>
                    <a:pt x="372370" y="77572"/>
                    <a:pt x="338233" y="43434"/>
                    <a:pt x="296285" y="43434"/>
                  </a:cubicBezTo>
                  <a:cubicBezTo>
                    <a:pt x="254336" y="43434"/>
                    <a:pt x="220225" y="77572"/>
                    <a:pt x="220225" y="119520"/>
                  </a:cubicBezTo>
                  <a:lnTo>
                    <a:pt x="220225" y="176873"/>
                  </a:lnTo>
                  <a:lnTo>
                    <a:pt x="337420" y="176873"/>
                  </a:lnTo>
                  <a:cubicBezTo>
                    <a:pt x="349421" y="176873"/>
                    <a:pt x="359137" y="186601"/>
                    <a:pt x="359137" y="198590"/>
                  </a:cubicBezTo>
                  <a:cubicBezTo>
                    <a:pt x="359137" y="210591"/>
                    <a:pt x="349421" y="220307"/>
                    <a:pt x="337420" y="220307"/>
                  </a:cubicBezTo>
                  <a:lnTo>
                    <a:pt x="220225" y="220307"/>
                  </a:lnTo>
                  <a:lnTo>
                    <a:pt x="220225" y="345745"/>
                  </a:lnTo>
                  <a:cubicBezTo>
                    <a:pt x="220225" y="346837"/>
                    <a:pt x="220059" y="347878"/>
                    <a:pt x="219894" y="348933"/>
                  </a:cubicBezTo>
                  <a:cubicBezTo>
                    <a:pt x="216668" y="385674"/>
                    <a:pt x="185782" y="414604"/>
                    <a:pt x="148203" y="414604"/>
                  </a:cubicBezTo>
                  <a:cubicBezTo>
                    <a:pt x="121469" y="414604"/>
                    <a:pt x="98139" y="399936"/>
                    <a:pt x="85706" y="378257"/>
                  </a:cubicBezTo>
                  <a:cubicBezTo>
                    <a:pt x="63989" y="400584"/>
                    <a:pt x="33636" y="414490"/>
                    <a:pt x="95" y="414490"/>
                  </a:cubicBezTo>
                  <a:lnTo>
                    <a:pt x="0" y="414481"/>
                  </a:lnTo>
                  <a:lnTo>
                    <a:pt x="0" y="371037"/>
                  </a:lnTo>
                  <a:lnTo>
                    <a:pt x="95" y="371056"/>
                  </a:lnTo>
                  <a:cubicBezTo>
                    <a:pt x="42043" y="371056"/>
                    <a:pt x="76168" y="336931"/>
                    <a:pt x="76168" y="294996"/>
                  </a:cubicBezTo>
                  <a:lnTo>
                    <a:pt x="76168" y="257607"/>
                  </a:lnTo>
                  <a:cubicBezTo>
                    <a:pt x="76168" y="215659"/>
                    <a:pt x="42043" y="181521"/>
                    <a:pt x="95" y="181521"/>
                  </a:cubicBezTo>
                  <a:lnTo>
                    <a:pt x="0" y="181540"/>
                  </a:lnTo>
                  <a:lnTo>
                    <a:pt x="0" y="138097"/>
                  </a:lnTo>
                  <a:lnTo>
                    <a:pt x="95" y="138087"/>
                  </a:lnTo>
                  <a:cubicBezTo>
                    <a:pt x="28975" y="138087"/>
                    <a:pt x="55493" y="148387"/>
                    <a:pt x="76168" y="165494"/>
                  </a:cubicBezTo>
                  <a:lnTo>
                    <a:pt x="76168" y="119520"/>
                  </a:lnTo>
                  <a:cubicBezTo>
                    <a:pt x="76168" y="77572"/>
                    <a:pt x="42043" y="43434"/>
                    <a:pt x="95" y="43434"/>
                  </a:cubicBezTo>
                  <a:lnTo>
                    <a:pt x="0" y="43454"/>
                  </a:lnTo>
                  <a:lnTo>
                    <a:pt x="0" y="10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8" name="Shape 195">
              <a:extLst>
                <a:ext uri="{FF2B5EF4-FFF2-40B4-BE49-F238E27FC236}">
                  <a16:creationId xmlns:a16="http://schemas.microsoft.com/office/drawing/2014/main" id="{2A534D39-6646-898A-5578-5EACF84B5690}"/>
                </a:ext>
              </a:extLst>
            </p:cNvPr>
            <p:cNvSpPr/>
            <p:nvPr/>
          </p:nvSpPr>
          <p:spPr>
            <a:xfrm>
              <a:off x="1593460" y="957712"/>
              <a:ext cx="610186" cy="417250"/>
            </a:xfrm>
            <a:custGeom>
              <a:avLst/>
              <a:gdLst/>
              <a:ahLst/>
              <a:cxnLst/>
              <a:rect l="0" t="0" r="0" b="0"/>
              <a:pathLst>
                <a:path w="611351" h="416649">
                  <a:moveTo>
                    <a:pt x="296310" y="0"/>
                  </a:moveTo>
                  <a:cubicBezTo>
                    <a:pt x="336696" y="0"/>
                    <a:pt x="372447" y="20155"/>
                    <a:pt x="394088" y="50927"/>
                  </a:cubicBezTo>
                  <a:cubicBezTo>
                    <a:pt x="415716" y="20155"/>
                    <a:pt x="451479" y="0"/>
                    <a:pt x="491865" y="0"/>
                  </a:cubicBezTo>
                  <a:cubicBezTo>
                    <a:pt x="549516" y="0"/>
                    <a:pt x="597765" y="41043"/>
                    <a:pt x="608927" y="95443"/>
                  </a:cubicBezTo>
                  <a:lnTo>
                    <a:pt x="611351" y="119418"/>
                  </a:lnTo>
                  <a:lnTo>
                    <a:pt x="611351" y="394951"/>
                  </a:lnTo>
                  <a:lnTo>
                    <a:pt x="604996" y="410291"/>
                  </a:lnTo>
                  <a:cubicBezTo>
                    <a:pt x="601066" y="414220"/>
                    <a:pt x="595636" y="416649"/>
                    <a:pt x="589642" y="416649"/>
                  </a:cubicBezTo>
                  <a:cubicBezTo>
                    <a:pt x="577641" y="416649"/>
                    <a:pt x="567912" y="406934"/>
                    <a:pt x="567912" y="394932"/>
                  </a:cubicBezTo>
                  <a:lnTo>
                    <a:pt x="567912" y="119494"/>
                  </a:lnTo>
                  <a:cubicBezTo>
                    <a:pt x="567912" y="77559"/>
                    <a:pt x="533800" y="43434"/>
                    <a:pt x="491865" y="43434"/>
                  </a:cubicBezTo>
                  <a:cubicBezTo>
                    <a:pt x="449930" y="43434"/>
                    <a:pt x="415804" y="77559"/>
                    <a:pt x="415804" y="119494"/>
                  </a:cubicBezTo>
                  <a:lnTo>
                    <a:pt x="415804" y="323901"/>
                  </a:lnTo>
                  <a:lnTo>
                    <a:pt x="415804" y="393535"/>
                  </a:lnTo>
                  <a:cubicBezTo>
                    <a:pt x="415804" y="405537"/>
                    <a:pt x="406076" y="415252"/>
                    <a:pt x="394088" y="415252"/>
                  </a:cubicBezTo>
                  <a:cubicBezTo>
                    <a:pt x="382086" y="415252"/>
                    <a:pt x="372358" y="405537"/>
                    <a:pt x="372358" y="393535"/>
                  </a:cubicBezTo>
                  <a:lnTo>
                    <a:pt x="372358" y="323901"/>
                  </a:lnTo>
                  <a:lnTo>
                    <a:pt x="372358" y="119494"/>
                  </a:lnTo>
                  <a:cubicBezTo>
                    <a:pt x="372358" y="77559"/>
                    <a:pt x="338246" y="43434"/>
                    <a:pt x="296310" y="43434"/>
                  </a:cubicBezTo>
                  <a:cubicBezTo>
                    <a:pt x="254362" y="43434"/>
                    <a:pt x="220237" y="77559"/>
                    <a:pt x="220237" y="119494"/>
                  </a:cubicBezTo>
                  <a:lnTo>
                    <a:pt x="220237" y="343345"/>
                  </a:lnTo>
                  <a:cubicBezTo>
                    <a:pt x="220237" y="343497"/>
                    <a:pt x="220199" y="343624"/>
                    <a:pt x="220199" y="343751"/>
                  </a:cubicBezTo>
                  <a:cubicBezTo>
                    <a:pt x="219983" y="383274"/>
                    <a:pt x="187776" y="415366"/>
                    <a:pt x="148203" y="415366"/>
                  </a:cubicBezTo>
                  <a:cubicBezTo>
                    <a:pt x="121469" y="415366"/>
                    <a:pt x="98139" y="400698"/>
                    <a:pt x="85719" y="379019"/>
                  </a:cubicBezTo>
                  <a:cubicBezTo>
                    <a:pt x="63976" y="401346"/>
                    <a:pt x="33649" y="415252"/>
                    <a:pt x="95" y="415252"/>
                  </a:cubicBezTo>
                  <a:lnTo>
                    <a:pt x="0" y="415242"/>
                  </a:lnTo>
                  <a:lnTo>
                    <a:pt x="0" y="371799"/>
                  </a:lnTo>
                  <a:lnTo>
                    <a:pt x="95" y="371818"/>
                  </a:lnTo>
                  <a:cubicBezTo>
                    <a:pt x="42044" y="371818"/>
                    <a:pt x="76168" y="337693"/>
                    <a:pt x="76168" y="295758"/>
                  </a:cubicBezTo>
                  <a:lnTo>
                    <a:pt x="76168" y="258369"/>
                  </a:lnTo>
                  <a:cubicBezTo>
                    <a:pt x="76168" y="216421"/>
                    <a:pt x="42044" y="182283"/>
                    <a:pt x="95" y="182283"/>
                  </a:cubicBezTo>
                  <a:lnTo>
                    <a:pt x="0" y="182302"/>
                  </a:lnTo>
                  <a:lnTo>
                    <a:pt x="0" y="138859"/>
                  </a:lnTo>
                  <a:lnTo>
                    <a:pt x="95" y="138849"/>
                  </a:lnTo>
                  <a:cubicBezTo>
                    <a:pt x="28975" y="138849"/>
                    <a:pt x="55493" y="149149"/>
                    <a:pt x="76168" y="166269"/>
                  </a:cubicBezTo>
                  <a:lnTo>
                    <a:pt x="76168" y="120282"/>
                  </a:lnTo>
                  <a:cubicBezTo>
                    <a:pt x="76168" y="78334"/>
                    <a:pt x="42044" y="44196"/>
                    <a:pt x="95" y="44196"/>
                  </a:cubicBezTo>
                  <a:lnTo>
                    <a:pt x="0" y="44216"/>
                  </a:lnTo>
                  <a:lnTo>
                    <a:pt x="0" y="774"/>
                  </a:lnTo>
                  <a:lnTo>
                    <a:pt x="95" y="762"/>
                  </a:lnTo>
                  <a:cubicBezTo>
                    <a:pt x="65526" y="762"/>
                    <a:pt x="118815" y="53620"/>
                    <a:pt x="119577" y="118885"/>
                  </a:cubicBezTo>
                  <a:cubicBezTo>
                    <a:pt x="119577" y="118999"/>
                    <a:pt x="119602" y="119113"/>
                    <a:pt x="119602" y="119240"/>
                  </a:cubicBezTo>
                  <a:lnTo>
                    <a:pt x="119602" y="120282"/>
                  </a:lnTo>
                  <a:lnTo>
                    <a:pt x="119602" y="295758"/>
                  </a:lnTo>
                  <a:lnTo>
                    <a:pt x="119602" y="343345"/>
                  </a:lnTo>
                  <a:cubicBezTo>
                    <a:pt x="119602" y="359105"/>
                    <a:pt x="132430" y="371920"/>
                    <a:pt x="148203" y="371920"/>
                  </a:cubicBezTo>
                  <a:cubicBezTo>
                    <a:pt x="163963" y="371920"/>
                    <a:pt x="176778" y="359105"/>
                    <a:pt x="176778" y="343345"/>
                  </a:cubicBezTo>
                  <a:cubicBezTo>
                    <a:pt x="176778" y="343281"/>
                    <a:pt x="176803" y="343217"/>
                    <a:pt x="176803" y="343154"/>
                  </a:cubicBezTo>
                  <a:lnTo>
                    <a:pt x="176803" y="119494"/>
                  </a:lnTo>
                  <a:cubicBezTo>
                    <a:pt x="176803" y="53607"/>
                    <a:pt x="230410" y="0"/>
                    <a:pt x="296310" y="0"/>
                  </a:cubicBez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" name="Shape 196">
              <a:extLst>
                <a:ext uri="{FF2B5EF4-FFF2-40B4-BE49-F238E27FC236}">
                  <a16:creationId xmlns:a16="http://schemas.microsoft.com/office/drawing/2014/main" id="{3B1B4A92-CF7D-6F9D-9441-027CB1CD9392}"/>
                </a:ext>
              </a:extLst>
            </p:cNvPr>
            <p:cNvSpPr/>
            <p:nvPr/>
          </p:nvSpPr>
          <p:spPr>
            <a:xfrm>
              <a:off x="997219" y="271633"/>
              <a:ext cx="153418" cy="215624"/>
            </a:xfrm>
            <a:custGeom>
              <a:avLst/>
              <a:gdLst/>
              <a:ahLst/>
              <a:cxnLst/>
              <a:rect l="0" t="0" r="0" b="0"/>
              <a:pathLst>
                <a:path w="153949" h="214681">
                  <a:moveTo>
                    <a:pt x="76974" y="0"/>
                  </a:moveTo>
                  <a:cubicBezTo>
                    <a:pt x="119202" y="0"/>
                    <a:pt x="153467" y="34024"/>
                    <a:pt x="153911" y="76149"/>
                  </a:cubicBezTo>
                  <a:lnTo>
                    <a:pt x="153949" y="76149"/>
                  </a:lnTo>
                  <a:lnTo>
                    <a:pt x="153949" y="76975"/>
                  </a:lnTo>
                  <a:lnTo>
                    <a:pt x="153949" y="137706"/>
                  </a:lnTo>
                  <a:lnTo>
                    <a:pt x="153949" y="138531"/>
                  </a:lnTo>
                  <a:lnTo>
                    <a:pt x="153911" y="138531"/>
                  </a:lnTo>
                  <a:cubicBezTo>
                    <a:pt x="153467" y="180645"/>
                    <a:pt x="119215" y="214681"/>
                    <a:pt x="76974" y="214681"/>
                  </a:cubicBezTo>
                  <a:cubicBezTo>
                    <a:pt x="34747" y="214681"/>
                    <a:pt x="483" y="180645"/>
                    <a:pt x="38" y="138531"/>
                  </a:cubicBezTo>
                  <a:lnTo>
                    <a:pt x="0" y="138531"/>
                  </a:lnTo>
                  <a:lnTo>
                    <a:pt x="0" y="137706"/>
                  </a:lnTo>
                  <a:lnTo>
                    <a:pt x="0" y="76975"/>
                  </a:lnTo>
                  <a:lnTo>
                    <a:pt x="0" y="76149"/>
                  </a:lnTo>
                  <a:lnTo>
                    <a:pt x="38" y="76149"/>
                  </a:lnTo>
                  <a:cubicBezTo>
                    <a:pt x="495" y="34024"/>
                    <a:pt x="34747" y="0"/>
                    <a:pt x="76974" y="0"/>
                  </a:cubicBezTo>
                  <a:close/>
                </a:path>
              </a:pathLst>
            </a:custGeom>
            <a:solidFill>
              <a:srgbClr val="61C2EE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0" name="Shape 197">
              <a:extLst>
                <a:ext uri="{FF2B5EF4-FFF2-40B4-BE49-F238E27FC236}">
                  <a16:creationId xmlns:a16="http://schemas.microsoft.com/office/drawing/2014/main" id="{1E2FCF81-573E-8C8B-B0C8-A01D2F16164D}"/>
                </a:ext>
              </a:extLst>
            </p:cNvPr>
            <p:cNvSpPr/>
            <p:nvPr/>
          </p:nvSpPr>
          <p:spPr>
            <a:xfrm>
              <a:off x="1220373" y="271633"/>
              <a:ext cx="153418" cy="215624"/>
            </a:xfrm>
            <a:custGeom>
              <a:avLst/>
              <a:gdLst/>
              <a:ahLst/>
              <a:cxnLst/>
              <a:rect l="0" t="0" r="0" b="0"/>
              <a:pathLst>
                <a:path w="153950" h="214681">
                  <a:moveTo>
                    <a:pt x="76962" y="0"/>
                  </a:moveTo>
                  <a:cubicBezTo>
                    <a:pt x="119202" y="0"/>
                    <a:pt x="153454" y="34024"/>
                    <a:pt x="153899" y="76149"/>
                  </a:cubicBezTo>
                  <a:lnTo>
                    <a:pt x="153950" y="76149"/>
                  </a:lnTo>
                  <a:lnTo>
                    <a:pt x="153950" y="76975"/>
                  </a:lnTo>
                  <a:lnTo>
                    <a:pt x="153950" y="137706"/>
                  </a:lnTo>
                  <a:lnTo>
                    <a:pt x="153950" y="138531"/>
                  </a:lnTo>
                  <a:lnTo>
                    <a:pt x="153899" y="138531"/>
                  </a:lnTo>
                  <a:cubicBezTo>
                    <a:pt x="153467" y="180645"/>
                    <a:pt x="119202" y="214681"/>
                    <a:pt x="76962" y="214681"/>
                  </a:cubicBezTo>
                  <a:cubicBezTo>
                    <a:pt x="34735" y="214681"/>
                    <a:pt x="483" y="180645"/>
                    <a:pt x="38" y="138531"/>
                  </a:cubicBezTo>
                  <a:lnTo>
                    <a:pt x="0" y="138531"/>
                  </a:lnTo>
                  <a:lnTo>
                    <a:pt x="0" y="137706"/>
                  </a:lnTo>
                  <a:lnTo>
                    <a:pt x="0" y="76975"/>
                  </a:lnTo>
                  <a:lnTo>
                    <a:pt x="0" y="76149"/>
                  </a:lnTo>
                  <a:lnTo>
                    <a:pt x="38" y="76149"/>
                  </a:lnTo>
                  <a:cubicBezTo>
                    <a:pt x="483" y="34024"/>
                    <a:pt x="34735" y="0"/>
                    <a:pt x="76962" y="0"/>
                  </a:cubicBez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1" name="Shape 198">
              <a:extLst>
                <a:ext uri="{FF2B5EF4-FFF2-40B4-BE49-F238E27FC236}">
                  <a16:creationId xmlns:a16="http://schemas.microsoft.com/office/drawing/2014/main" id="{59FE21ED-74E1-3576-C366-261528F82BEC}"/>
                </a:ext>
              </a:extLst>
            </p:cNvPr>
            <p:cNvSpPr/>
            <p:nvPr/>
          </p:nvSpPr>
          <p:spPr>
            <a:xfrm>
              <a:off x="1199453" y="504059"/>
              <a:ext cx="195260" cy="355643"/>
            </a:xfrm>
            <a:custGeom>
              <a:avLst/>
              <a:gdLst/>
              <a:ahLst/>
              <a:cxnLst/>
              <a:rect l="0" t="0" r="0" b="0"/>
              <a:pathLst>
                <a:path w="195783" h="355930">
                  <a:moveTo>
                    <a:pt x="97891" y="0"/>
                  </a:moveTo>
                  <a:cubicBezTo>
                    <a:pt x="151600" y="0"/>
                    <a:pt x="195173" y="43282"/>
                    <a:pt x="195732" y="96850"/>
                  </a:cubicBezTo>
                  <a:lnTo>
                    <a:pt x="195783" y="96850"/>
                  </a:lnTo>
                  <a:lnTo>
                    <a:pt x="195783" y="97892"/>
                  </a:lnTo>
                  <a:lnTo>
                    <a:pt x="195783" y="258039"/>
                  </a:lnTo>
                  <a:lnTo>
                    <a:pt x="195783" y="259080"/>
                  </a:lnTo>
                  <a:lnTo>
                    <a:pt x="195732" y="259080"/>
                  </a:lnTo>
                  <a:cubicBezTo>
                    <a:pt x="195173" y="312649"/>
                    <a:pt x="151600" y="355930"/>
                    <a:pt x="97891" y="355930"/>
                  </a:cubicBezTo>
                  <a:cubicBezTo>
                    <a:pt x="44183" y="355930"/>
                    <a:pt x="609" y="312649"/>
                    <a:pt x="51" y="259080"/>
                  </a:cubicBezTo>
                  <a:lnTo>
                    <a:pt x="0" y="259080"/>
                  </a:lnTo>
                  <a:lnTo>
                    <a:pt x="0" y="258039"/>
                  </a:lnTo>
                  <a:lnTo>
                    <a:pt x="0" y="97892"/>
                  </a:lnTo>
                  <a:lnTo>
                    <a:pt x="0" y="96850"/>
                  </a:lnTo>
                  <a:lnTo>
                    <a:pt x="51" y="96850"/>
                  </a:lnTo>
                  <a:cubicBezTo>
                    <a:pt x="609" y="43282"/>
                    <a:pt x="44183" y="0"/>
                    <a:pt x="97891" y="0"/>
                  </a:cubicBez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2" name="Shape 199">
              <a:extLst>
                <a:ext uri="{FF2B5EF4-FFF2-40B4-BE49-F238E27FC236}">
                  <a16:creationId xmlns:a16="http://schemas.microsoft.com/office/drawing/2014/main" id="{7CE0CCC0-9169-A1B0-9414-3E194934D54A}"/>
                </a:ext>
              </a:extLst>
            </p:cNvPr>
            <p:cNvSpPr/>
            <p:nvPr/>
          </p:nvSpPr>
          <p:spPr>
            <a:xfrm>
              <a:off x="951892" y="504059"/>
              <a:ext cx="275455" cy="355643"/>
            </a:xfrm>
            <a:custGeom>
              <a:avLst/>
              <a:gdLst/>
              <a:ahLst/>
              <a:cxnLst/>
              <a:rect l="0" t="0" r="0" b="0"/>
              <a:pathLst>
                <a:path w="276060" h="356083">
                  <a:moveTo>
                    <a:pt x="97892" y="0"/>
                  </a:moveTo>
                  <a:lnTo>
                    <a:pt x="276060" y="0"/>
                  </a:lnTo>
                  <a:cubicBezTo>
                    <a:pt x="276060" y="0"/>
                    <a:pt x="195783" y="9576"/>
                    <a:pt x="195783" y="114046"/>
                  </a:cubicBezTo>
                  <a:lnTo>
                    <a:pt x="195783" y="257137"/>
                  </a:lnTo>
                  <a:lnTo>
                    <a:pt x="195783" y="258178"/>
                  </a:lnTo>
                  <a:lnTo>
                    <a:pt x="195733" y="258178"/>
                  </a:lnTo>
                  <a:cubicBezTo>
                    <a:pt x="195174" y="311772"/>
                    <a:pt x="151587" y="356083"/>
                    <a:pt x="97892" y="356083"/>
                  </a:cubicBezTo>
                  <a:cubicBezTo>
                    <a:pt x="44183" y="356083"/>
                    <a:pt x="610" y="311772"/>
                    <a:pt x="51" y="258178"/>
                  </a:cubicBezTo>
                  <a:lnTo>
                    <a:pt x="0" y="258178"/>
                  </a:lnTo>
                  <a:lnTo>
                    <a:pt x="0" y="257137"/>
                  </a:lnTo>
                  <a:lnTo>
                    <a:pt x="0" y="98031"/>
                  </a:lnTo>
                  <a:lnTo>
                    <a:pt x="0" y="96990"/>
                  </a:lnTo>
                  <a:lnTo>
                    <a:pt x="51" y="96990"/>
                  </a:lnTo>
                  <a:cubicBezTo>
                    <a:pt x="610" y="43434"/>
                    <a:pt x="44171" y="140"/>
                    <a:pt x="97892" y="140"/>
                  </a:cubicBezTo>
                  <a:lnTo>
                    <a:pt x="97892" y="0"/>
                  </a:lnTo>
                  <a:close/>
                </a:path>
              </a:pathLst>
            </a:custGeom>
            <a:solidFill>
              <a:srgbClr val="61C2EE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3" name="Shape 200">
              <a:extLst>
                <a:ext uri="{FF2B5EF4-FFF2-40B4-BE49-F238E27FC236}">
                  <a16:creationId xmlns:a16="http://schemas.microsoft.com/office/drawing/2014/main" id="{BCD7C47D-BAC9-F746-5D7E-6EA463E5EDC4}"/>
                </a:ext>
              </a:extLst>
            </p:cNvPr>
            <p:cNvSpPr/>
            <p:nvPr/>
          </p:nvSpPr>
          <p:spPr>
            <a:xfrm>
              <a:off x="1366818" y="504059"/>
              <a:ext cx="275457" cy="355643"/>
            </a:xfrm>
            <a:custGeom>
              <a:avLst/>
              <a:gdLst/>
              <a:ahLst/>
              <a:cxnLst/>
              <a:rect l="0" t="0" r="0" b="0"/>
              <a:pathLst>
                <a:path w="276479" h="356070">
                  <a:moveTo>
                    <a:pt x="0" y="0"/>
                  </a:moveTo>
                  <a:lnTo>
                    <a:pt x="178181" y="0"/>
                  </a:lnTo>
                  <a:lnTo>
                    <a:pt x="178181" y="152"/>
                  </a:lnTo>
                  <a:cubicBezTo>
                    <a:pt x="178308" y="152"/>
                    <a:pt x="178448" y="140"/>
                    <a:pt x="178575" y="140"/>
                  </a:cubicBezTo>
                  <a:cubicBezTo>
                    <a:pt x="232283" y="140"/>
                    <a:pt x="275869" y="43421"/>
                    <a:pt x="276428" y="96990"/>
                  </a:cubicBezTo>
                  <a:lnTo>
                    <a:pt x="276479" y="96990"/>
                  </a:lnTo>
                  <a:lnTo>
                    <a:pt x="276479" y="98031"/>
                  </a:lnTo>
                  <a:lnTo>
                    <a:pt x="276479" y="257137"/>
                  </a:lnTo>
                  <a:lnTo>
                    <a:pt x="276479" y="258178"/>
                  </a:lnTo>
                  <a:lnTo>
                    <a:pt x="276428" y="258178"/>
                  </a:lnTo>
                  <a:cubicBezTo>
                    <a:pt x="275869" y="311760"/>
                    <a:pt x="232283" y="356070"/>
                    <a:pt x="178575" y="356070"/>
                  </a:cubicBezTo>
                  <a:cubicBezTo>
                    <a:pt x="124866" y="356070"/>
                    <a:pt x="81305" y="311760"/>
                    <a:pt x="80747" y="258178"/>
                  </a:cubicBezTo>
                  <a:lnTo>
                    <a:pt x="80696" y="258178"/>
                  </a:lnTo>
                  <a:lnTo>
                    <a:pt x="80696" y="257137"/>
                  </a:lnTo>
                  <a:lnTo>
                    <a:pt x="80696" y="124930"/>
                  </a:lnTo>
                  <a:cubicBezTo>
                    <a:pt x="80429" y="121577"/>
                    <a:pt x="80276" y="117970"/>
                    <a:pt x="80276" y="114033"/>
                  </a:cubicBezTo>
                  <a:cubicBezTo>
                    <a:pt x="80276" y="9576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1C2EE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4" name="Shape 201">
              <a:extLst>
                <a:ext uri="{FF2B5EF4-FFF2-40B4-BE49-F238E27FC236}">
                  <a16:creationId xmlns:a16="http://schemas.microsoft.com/office/drawing/2014/main" id="{FED2A218-4BDD-232C-D41B-7DD2C622C21B}"/>
                </a:ext>
              </a:extLst>
            </p:cNvPr>
            <p:cNvSpPr/>
            <p:nvPr/>
          </p:nvSpPr>
          <p:spPr>
            <a:xfrm>
              <a:off x="1436554" y="271633"/>
              <a:ext cx="153418" cy="215624"/>
            </a:xfrm>
            <a:custGeom>
              <a:avLst/>
              <a:gdLst/>
              <a:ahLst/>
              <a:cxnLst/>
              <a:rect l="0" t="0" r="0" b="0"/>
              <a:pathLst>
                <a:path w="153937" h="214681">
                  <a:moveTo>
                    <a:pt x="76962" y="0"/>
                  </a:moveTo>
                  <a:cubicBezTo>
                    <a:pt x="119202" y="0"/>
                    <a:pt x="153454" y="34024"/>
                    <a:pt x="153899" y="76149"/>
                  </a:cubicBezTo>
                  <a:lnTo>
                    <a:pt x="153937" y="76149"/>
                  </a:lnTo>
                  <a:lnTo>
                    <a:pt x="153937" y="76975"/>
                  </a:lnTo>
                  <a:lnTo>
                    <a:pt x="153937" y="137706"/>
                  </a:lnTo>
                  <a:lnTo>
                    <a:pt x="153937" y="138531"/>
                  </a:lnTo>
                  <a:lnTo>
                    <a:pt x="153899" y="138531"/>
                  </a:lnTo>
                  <a:cubicBezTo>
                    <a:pt x="153454" y="180645"/>
                    <a:pt x="119202" y="214681"/>
                    <a:pt x="76962" y="214681"/>
                  </a:cubicBezTo>
                  <a:cubicBezTo>
                    <a:pt x="34722" y="214681"/>
                    <a:pt x="483" y="180645"/>
                    <a:pt x="38" y="138531"/>
                  </a:cubicBezTo>
                  <a:lnTo>
                    <a:pt x="0" y="138531"/>
                  </a:lnTo>
                  <a:lnTo>
                    <a:pt x="0" y="137706"/>
                  </a:lnTo>
                  <a:lnTo>
                    <a:pt x="0" y="76975"/>
                  </a:lnTo>
                  <a:lnTo>
                    <a:pt x="0" y="76149"/>
                  </a:lnTo>
                  <a:lnTo>
                    <a:pt x="38" y="76149"/>
                  </a:lnTo>
                  <a:cubicBezTo>
                    <a:pt x="483" y="34024"/>
                    <a:pt x="34722" y="0"/>
                    <a:pt x="76962" y="0"/>
                  </a:cubicBezTo>
                  <a:close/>
                </a:path>
              </a:pathLst>
            </a:custGeom>
            <a:solidFill>
              <a:srgbClr val="61C2EE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6147" name="ZoneTexte 14">
            <a:extLst>
              <a:ext uri="{FF2B5EF4-FFF2-40B4-BE49-F238E27FC236}">
                <a16:creationId xmlns:a16="http://schemas.microsoft.com/office/drawing/2014/main" id="{BF533F56-FD09-2133-B7D7-852CFE4DAD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725" y="1595438"/>
            <a:ext cx="7758113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fr-FR" altLang="fr-FR" dirty="0">
                <a:solidFill>
                  <a:srgbClr val="0000CC"/>
                </a:solidFill>
                <a:latin typeface="Calibri" panose="020F0502020204030204" pitchFamily="34" charset="0"/>
              </a:rPr>
              <a:t>Au sein des délégations départementales, plus de </a:t>
            </a:r>
            <a:r>
              <a:rPr kumimoji="0" lang="fr-FR" altLang="fr-FR" dirty="0">
                <a:solidFill>
                  <a:srgbClr val="FF0000"/>
                </a:solidFill>
                <a:latin typeface="Calibri" panose="020F0502020204030204" pitchFamily="34" charset="0"/>
              </a:rPr>
              <a:t>2 000 bénévoles 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fr-FR" altLang="fr-FR" dirty="0">
                <a:solidFill>
                  <a:srgbClr val="0000CC"/>
                </a:solidFill>
                <a:latin typeface="Calibri" panose="020F0502020204030204" pitchFamily="34" charset="0"/>
              </a:rPr>
              <a:t>(majoritairement des proches concernés par la maladie psychique et formés) 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fr-FR" altLang="fr-FR" dirty="0">
                <a:solidFill>
                  <a:srgbClr val="0000CC"/>
                </a:solidFill>
                <a:latin typeface="Calibri" panose="020F0502020204030204" pitchFamily="34" charset="0"/>
              </a:rPr>
              <a:t>se relaient auprès des familles 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fr-FR" altLang="fr-FR" dirty="0">
                <a:solidFill>
                  <a:srgbClr val="0000CC"/>
                </a:solidFill>
                <a:latin typeface="Calibri" panose="020F0502020204030204" pitchFamily="34" charset="0"/>
              </a:rPr>
              <a:t>afin de les aider à sortir de l’isolement 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fr-FR" altLang="fr-FR" dirty="0">
                <a:solidFill>
                  <a:srgbClr val="0000CC"/>
                </a:solidFill>
                <a:latin typeface="Calibri" panose="020F0502020204030204" pitchFamily="34" charset="0"/>
              </a:rPr>
              <a:t>et à faire face à la maladie. </a:t>
            </a: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6767">
            <a:extLst>
              <a:ext uri="{FF2B5EF4-FFF2-40B4-BE49-F238E27FC236}">
                <a16:creationId xmlns:a16="http://schemas.microsoft.com/office/drawing/2014/main" id="{E4ACA9FE-0D6F-9703-EB41-33533CEECBA1}"/>
              </a:ext>
            </a:extLst>
          </p:cNvPr>
          <p:cNvGrpSpPr>
            <a:grpSpLocks/>
          </p:cNvGrpSpPr>
          <p:nvPr/>
        </p:nvGrpSpPr>
        <p:grpSpPr bwMode="auto">
          <a:xfrm>
            <a:off x="409575" y="292100"/>
            <a:ext cx="1181100" cy="923925"/>
            <a:chOff x="62762" y="16802"/>
            <a:chExt cx="2594165" cy="1629791"/>
          </a:xfrm>
        </p:grpSpPr>
        <p:sp>
          <p:nvSpPr>
            <p:cNvPr id="3" name="Shape 8087">
              <a:extLst>
                <a:ext uri="{FF2B5EF4-FFF2-40B4-BE49-F238E27FC236}">
                  <a16:creationId xmlns:a16="http://schemas.microsoft.com/office/drawing/2014/main" id="{C85E2550-B95D-511B-EEC6-7DEE4985F7BC}"/>
                </a:ext>
              </a:extLst>
            </p:cNvPr>
            <p:cNvSpPr/>
            <p:nvPr/>
          </p:nvSpPr>
          <p:spPr>
            <a:xfrm>
              <a:off x="62762" y="16802"/>
              <a:ext cx="2594165" cy="1629791"/>
            </a:xfrm>
            <a:custGeom>
              <a:avLst/>
              <a:gdLst/>
              <a:ahLst/>
              <a:cxnLst/>
              <a:rect l="0" t="0" r="0" b="0"/>
              <a:pathLst>
                <a:path w="2594165" h="1629791">
                  <a:moveTo>
                    <a:pt x="0" y="0"/>
                  </a:moveTo>
                  <a:lnTo>
                    <a:pt x="2594165" y="0"/>
                  </a:lnTo>
                  <a:lnTo>
                    <a:pt x="2594165" y="1629791"/>
                  </a:lnTo>
                  <a:lnTo>
                    <a:pt x="0" y="1629791"/>
                  </a:lnTo>
                  <a:lnTo>
                    <a:pt x="0" y="0"/>
                  </a:lnTo>
                </a:path>
              </a:pathLst>
            </a:custGeom>
            <a:solidFill>
              <a:srgbClr val="0077C0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" name="Shape 191">
              <a:extLst>
                <a:ext uri="{FF2B5EF4-FFF2-40B4-BE49-F238E27FC236}">
                  <a16:creationId xmlns:a16="http://schemas.microsoft.com/office/drawing/2014/main" id="{9A1C6412-658F-02F0-B2B4-4C9D1FFB19E2}"/>
                </a:ext>
              </a:extLst>
            </p:cNvPr>
            <p:cNvSpPr/>
            <p:nvPr/>
          </p:nvSpPr>
          <p:spPr>
            <a:xfrm>
              <a:off x="983272" y="960513"/>
              <a:ext cx="118551" cy="140016"/>
            </a:xfrm>
            <a:custGeom>
              <a:avLst/>
              <a:gdLst/>
              <a:ahLst/>
              <a:cxnLst/>
              <a:rect l="0" t="0" r="0" b="0"/>
              <a:pathLst>
                <a:path w="119412" h="141227">
                  <a:moveTo>
                    <a:pt x="119412" y="0"/>
                  </a:moveTo>
                  <a:lnTo>
                    <a:pt x="119412" y="43444"/>
                  </a:lnTo>
                  <a:lnTo>
                    <a:pt x="89924" y="49414"/>
                  </a:lnTo>
                  <a:cubicBezTo>
                    <a:pt x="62629" y="60982"/>
                    <a:pt x="43434" y="88049"/>
                    <a:pt x="43434" y="119510"/>
                  </a:cubicBezTo>
                  <a:cubicBezTo>
                    <a:pt x="43434" y="131499"/>
                    <a:pt x="33718" y="141227"/>
                    <a:pt x="21717" y="141227"/>
                  </a:cubicBezTo>
                  <a:cubicBezTo>
                    <a:pt x="9715" y="141227"/>
                    <a:pt x="0" y="131499"/>
                    <a:pt x="0" y="119510"/>
                  </a:cubicBezTo>
                  <a:cubicBezTo>
                    <a:pt x="0" y="61847"/>
                    <a:pt x="41043" y="13587"/>
                    <a:pt x="95452" y="2423"/>
                  </a:cubicBezTo>
                  <a:lnTo>
                    <a:pt x="119412" y="0"/>
                  </a:ln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" name="Shape 192">
              <a:extLst>
                <a:ext uri="{FF2B5EF4-FFF2-40B4-BE49-F238E27FC236}">
                  <a16:creationId xmlns:a16="http://schemas.microsoft.com/office/drawing/2014/main" id="{0BD4FEC3-2453-6A0C-52CA-3ACBC12E108E}"/>
                </a:ext>
              </a:extLst>
            </p:cNvPr>
            <p:cNvSpPr/>
            <p:nvPr/>
          </p:nvSpPr>
          <p:spPr>
            <a:xfrm>
              <a:off x="390519" y="960513"/>
              <a:ext cx="711303" cy="414449"/>
            </a:xfrm>
            <a:custGeom>
              <a:avLst/>
              <a:gdLst/>
              <a:ahLst/>
              <a:cxnLst/>
              <a:rect l="0" t="0" r="0" b="0"/>
              <a:pathLst>
                <a:path w="711671" h="414617">
                  <a:moveTo>
                    <a:pt x="415628" y="0"/>
                  </a:moveTo>
                  <a:cubicBezTo>
                    <a:pt x="481528" y="0"/>
                    <a:pt x="535148" y="53619"/>
                    <a:pt x="535148" y="119519"/>
                  </a:cubicBezTo>
                  <a:lnTo>
                    <a:pt x="535148" y="342595"/>
                  </a:lnTo>
                  <a:cubicBezTo>
                    <a:pt x="535148" y="358356"/>
                    <a:pt x="547962" y="371170"/>
                    <a:pt x="563723" y="371170"/>
                  </a:cubicBezTo>
                  <a:cubicBezTo>
                    <a:pt x="579357" y="371170"/>
                    <a:pt x="592095" y="358572"/>
                    <a:pt x="592298" y="342976"/>
                  </a:cubicBezTo>
                  <a:cubicBezTo>
                    <a:pt x="592285" y="342849"/>
                    <a:pt x="592260" y="342735"/>
                    <a:pt x="592260" y="342595"/>
                  </a:cubicBezTo>
                  <a:lnTo>
                    <a:pt x="592260" y="295008"/>
                  </a:lnTo>
                  <a:lnTo>
                    <a:pt x="592260" y="261379"/>
                  </a:lnTo>
                  <a:cubicBezTo>
                    <a:pt x="592260" y="260731"/>
                    <a:pt x="592386" y="260134"/>
                    <a:pt x="592450" y="259499"/>
                  </a:cubicBezTo>
                  <a:cubicBezTo>
                    <a:pt x="592386" y="258876"/>
                    <a:pt x="592260" y="258267"/>
                    <a:pt x="592260" y="257619"/>
                  </a:cubicBezTo>
                  <a:cubicBezTo>
                    <a:pt x="592260" y="199956"/>
                    <a:pt x="633302" y="151697"/>
                    <a:pt x="687711" y="140533"/>
                  </a:cubicBezTo>
                  <a:lnTo>
                    <a:pt x="711671" y="138109"/>
                  </a:lnTo>
                  <a:lnTo>
                    <a:pt x="711671" y="181553"/>
                  </a:lnTo>
                  <a:lnTo>
                    <a:pt x="682183" y="187523"/>
                  </a:lnTo>
                  <a:cubicBezTo>
                    <a:pt x="654889" y="199091"/>
                    <a:pt x="635693" y="226158"/>
                    <a:pt x="635693" y="257619"/>
                  </a:cubicBezTo>
                  <a:cubicBezTo>
                    <a:pt x="635693" y="258267"/>
                    <a:pt x="635567" y="258876"/>
                    <a:pt x="635503" y="259499"/>
                  </a:cubicBezTo>
                  <a:cubicBezTo>
                    <a:pt x="635567" y="260134"/>
                    <a:pt x="635693" y="260731"/>
                    <a:pt x="635693" y="261379"/>
                  </a:cubicBezTo>
                  <a:lnTo>
                    <a:pt x="635693" y="295008"/>
                  </a:lnTo>
                  <a:cubicBezTo>
                    <a:pt x="635693" y="326460"/>
                    <a:pt x="654889" y="353518"/>
                    <a:pt x="682183" y="365081"/>
                  </a:cubicBezTo>
                  <a:lnTo>
                    <a:pt x="711671" y="371049"/>
                  </a:lnTo>
                  <a:lnTo>
                    <a:pt x="711671" y="414493"/>
                  </a:lnTo>
                  <a:lnTo>
                    <a:pt x="687312" y="411983"/>
                  </a:lnTo>
                  <a:cubicBezTo>
                    <a:pt x="663625" y="407030"/>
                    <a:pt x="642491" y="395033"/>
                    <a:pt x="626194" y="378308"/>
                  </a:cubicBezTo>
                  <a:cubicBezTo>
                    <a:pt x="613761" y="399961"/>
                    <a:pt x="590443" y="414617"/>
                    <a:pt x="563723" y="414617"/>
                  </a:cubicBezTo>
                  <a:cubicBezTo>
                    <a:pt x="524010" y="414617"/>
                    <a:pt x="491701" y="382308"/>
                    <a:pt x="491701" y="342595"/>
                  </a:cubicBezTo>
                  <a:lnTo>
                    <a:pt x="491701" y="119519"/>
                  </a:lnTo>
                  <a:cubicBezTo>
                    <a:pt x="491701" y="77571"/>
                    <a:pt x="457576" y="43434"/>
                    <a:pt x="415628" y="43434"/>
                  </a:cubicBezTo>
                  <a:cubicBezTo>
                    <a:pt x="373693" y="43434"/>
                    <a:pt x="339568" y="77571"/>
                    <a:pt x="339568" y="119519"/>
                  </a:cubicBezTo>
                  <a:lnTo>
                    <a:pt x="339568" y="291020"/>
                  </a:lnTo>
                  <a:lnTo>
                    <a:pt x="339568" y="312903"/>
                  </a:lnTo>
                  <a:lnTo>
                    <a:pt x="339568" y="392531"/>
                  </a:lnTo>
                  <a:cubicBezTo>
                    <a:pt x="339568" y="404520"/>
                    <a:pt x="329840" y="414248"/>
                    <a:pt x="317851" y="414248"/>
                  </a:cubicBezTo>
                  <a:cubicBezTo>
                    <a:pt x="305862" y="414248"/>
                    <a:pt x="296134" y="404520"/>
                    <a:pt x="296134" y="392531"/>
                  </a:cubicBezTo>
                  <a:lnTo>
                    <a:pt x="296134" y="312903"/>
                  </a:lnTo>
                  <a:lnTo>
                    <a:pt x="296134" y="291020"/>
                  </a:lnTo>
                  <a:lnTo>
                    <a:pt x="296134" y="119519"/>
                  </a:lnTo>
                  <a:lnTo>
                    <a:pt x="296134" y="72237"/>
                  </a:lnTo>
                  <a:cubicBezTo>
                    <a:pt x="296134" y="72161"/>
                    <a:pt x="296108" y="72098"/>
                    <a:pt x="296108" y="72034"/>
                  </a:cubicBezTo>
                  <a:cubicBezTo>
                    <a:pt x="296108" y="56274"/>
                    <a:pt x="283294" y="43447"/>
                    <a:pt x="267533" y="43447"/>
                  </a:cubicBezTo>
                  <a:cubicBezTo>
                    <a:pt x="252369" y="43447"/>
                    <a:pt x="239974" y="55308"/>
                    <a:pt x="239034" y="70218"/>
                  </a:cubicBezTo>
                  <a:lnTo>
                    <a:pt x="239034" y="295008"/>
                  </a:lnTo>
                  <a:cubicBezTo>
                    <a:pt x="239034" y="360896"/>
                    <a:pt x="185415" y="414503"/>
                    <a:pt x="119528" y="414503"/>
                  </a:cubicBezTo>
                  <a:cubicBezTo>
                    <a:pt x="61854" y="414503"/>
                    <a:pt x="13592" y="373460"/>
                    <a:pt x="2428" y="319060"/>
                  </a:cubicBezTo>
                  <a:lnTo>
                    <a:pt x="0" y="295058"/>
                  </a:lnTo>
                  <a:lnTo>
                    <a:pt x="0" y="21718"/>
                  </a:lnTo>
                  <a:lnTo>
                    <a:pt x="6359" y="6371"/>
                  </a:lnTo>
                  <a:cubicBezTo>
                    <a:pt x="10292" y="2441"/>
                    <a:pt x="15724" y="12"/>
                    <a:pt x="21725" y="12"/>
                  </a:cubicBezTo>
                  <a:cubicBezTo>
                    <a:pt x="33713" y="12"/>
                    <a:pt x="43442" y="9728"/>
                    <a:pt x="43442" y="21730"/>
                  </a:cubicBezTo>
                  <a:lnTo>
                    <a:pt x="43442" y="295008"/>
                  </a:lnTo>
                  <a:cubicBezTo>
                    <a:pt x="43442" y="336943"/>
                    <a:pt x="77567" y="371068"/>
                    <a:pt x="119528" y="371068"/>
                  </a:cubicBezTo>
                  <a:cubicBezTo>
                    <a:pt x="161463" y="371068"/>
                    <a:pt x="195588" y="336943"/>
                    <a:pt x="195588" y="295008"/>
                  </a:cubicBezTo>
                  <a:lnTo>
                    <a:pt x="195588" y="72949"/>
                  </a:lnTo>
                  <a:cubicBezTo>
                    <a:pt x="195575" y="72631"/>
                    <a:pt x="195499" y="72339"/>
                    <a:pt x="195499" y="72034"/>
                  </a:cubicBezTo>
                  <a:cubicBezTo>
                    <a:pt x="195499" y="71425"/>
                    <a:pt x="195575" y="70828"/>
                    <a:pt x="195588" y="70218"/>
                  </a:cubicBezTo>
                  <a:lnTo>
                    <a:pt x="195588" y="66840"/>
                  </a:lnTo>
                  <a:cubicBezTo>
                    <a:pt x="195588" y="64922"/>
                    <a:pt x="195918" y="63106"/>
                    <a:pt x="196388" y="61328"/>
                  </a:cubicBezTo>
                  <a:cubicBezTo>
                    <a:pt x="201582" y="26695"/>
                    <a:pt x="231465" y="12"/>
                    <a:pt x="267533" y="12"/>
                  </a:cubicBezTo>
                  <a:cubicBezTo>
                    <a:pt x="294229" y="12"/>
                    <a:pt x="317533" y="14656"/>
                    <a:pt x="329979" y="36296"/>
                  </a:cubicBezTo>
                  <a:cubicBezTo>
                    <a:pt x="351709" y="13944"/>
                    <a:pt x="382062" y="0"/>
                    <a:pt x="415628" y="0"/>
                  </a:cubicBez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" name="Shape 193">
              <a:extLst>
                <a:ext uri="{FF2B5EF4-FFF2-40B4-BE49-F238E27FC236}">
                  <a16:creationId xmlns:a16="http://schemas.microsoft.com/office/drawing/2014/main" id="{D22F4E98-7EED-7AC2-349F-28B0912E8CF2}"/>
                </a:ext>
              </a:extLst>
            </p:cNvPr>
            <p:cNvSpPr/>
            <p:nvPr/>
          </p:nvSpPr>
          <p:spPr>
            <a:xfrm>
              <a:off x="1474909" y="1097729"/>
              <a:ext cx="118551" cy="277233"/>
            </a:xfrm>
            <a:custGeom>
              <a:avLst/>
              <a:gdLst/>
              <a:ahLst/>
              <a:cxnLst/>
              <a:rect l="0" t="0" r="0" b="0"/>
              <a:pathLst>
                <a:path w="119412" h="276384">
                  <a:moveTo>
                    <a:pt x="119412" y="0"/>
                  </a:moveTo>
                  <a:lnTo>
                    <a:pt x="119412" y="43443"/>
                  </a:lnTo>
                  <a:lnTo>
                    <a:pt x="89924" y="49414"/>
                  </a:lnTo>
                  <a:cubicBezTo>
                    <a:pt x="62629" y="60981"/>
                    <a:pt x="43434" y="88049"/>
                    <a:pt x="43434" y="119510"/>
                  </a:cubicBezTo>
                  <a:cubicBezTo>
                    <a:pt x="43434" y="120158"/>
                    <a:pt x="43307" y="120767"/>
                    <a:pt x="43243" y="121389"/>
                  </a:cubicBezTo>
                  <a:cubicBezTo>
                    <a:pt x="43307" y="122025"/>
                    <a:pt x="43434" y="122622"/>
                    <a:pt x="43434" y="123269"/>
                  </a:cubicBezTo>
                  <a:lnTo>
                    <a:pt x="43434" y="156899"/>
                  </a:lnTo>
                  <a:cubicBezTo>
                    <a:pt x="43434" y="188350"/>
                    <a:pt x="62629" y="215409"/>
                    <a:pt x="89924" y="226972"/>
                  </a:cubicBezTo>
                  <a:lnTo>
                    <a:pt x="119412" y="232940"/>
                  </a:lnTo>
                  <a:lnTo>
                    <a:pt x="119412" y="276384"/>
                  </a:lnTo>
                  <a:lnTo>
                    <a:pt x="95452" y="273961"/>
                  </a:lnTo>
                  <a:cubicBezTo>
                    <a:pt x="41043" y="262799"/>
                    <a:pt x="0" y="214550"/>
                    <a:pt x="0" y="156899"/>
                  </a:cubicBezTo>
                  <a:lnTo>
                    <a:pt x="0" y="123269"/>
                  </a:lnTo>
                  <a:cubicBezTo>
                    <a:pt x="0" y="122622"/>
                    <a:pt x="127" y="122025"/>
                    <a:pt x="191" y="121389"/>
                  </a:cubicBezTo>
                  <a:cubicBezTo>
                    <a:pt x="127" y="120767"/>
                    <a:pt x="0" y="120158"/>
                    <a:pt x="0" y="119510"/>
                  </a:cubicBezTo>
                  <a:cubicBezTo>
                    <a:pt x="0" y="61847"/>
                    <a:pt x="41043" y="13587"/>
                    <a:pt x="95452" y="2423"/>
                  </a:cubicBezTo>
                  <a:lnTo>
                    <a:pt x="119412" y="0"/>
                  </a:ln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" name="Shape 194">
              <a:extLst>
                <a:ext uri="{FF2B5EF4-FFF2-40B4-BE49-F238E27FC236}">
                  <a16:creationId xmlns:a16="http://schemas.microsoft.com/office/drawing/2014/main" id="{FB85CD84-C1A2-E856-4828-3F95DEA3460A}"/>
                </a:ext>
              </a:extLst>
            </p:cNvPr>
            <p:cNvSpPr/>
            <p:nvPr/>
          </p:nvSpPr>
          <p:spPr>
            <a:xfrm>
              <a:off x="1101823" y="960513"/>
              <a:ext cx="491637" cy="414449"/>
            </a:xfrm>
            <a:custGeom>
              <a:avLst/>
              <a:gdLst/>
              <a:ahLst/>
              <a:cxnLst/>
              <a:rect l="0" t="0" r="0" b="0"/>
              <a:pathLst>
                <a:path w="491782" h="414604">
                  <a:moveTo>
                    <a:pt x="95" y="0"/>
                  </a:moveTo>
                  <a:cubicBezTo>
                    <a:pt x="65538" y="0"/>
                    <a:pt x="118828" y="52858"/>
                    <a:pt x="119577" y="118123"/>
                  </a:cubicBezTo>
                  <a:cubicBezTo>
                    <a:pt x="119577" y="118237"/>
                    <a:pt x="119615" y="118351"/>
                    <a:pt x="119615" y="118478"/>
                  </a:cubicBezTo>
                  <a:lnTo>
                    <a:pt x="119615" y="119520"/>
                  </a:lnTo>
                  <a:lnTo>
                    <a:pt x="119615" y="294996"/>
                  </a:lnTo>
                  <a:lnTo>
                    <a:pt x="119615" y="342583"/>
                  </a:lnTo>
                  <a:cubicBezTo>
                    <a:pt x="119615" y="358343"/>
                    <a:pt x="132442" y="371158"/>
                    <a:pt x="148203" y="371158"/>
                  </a:cubicBezTo>
                  <a:cubicBezTo>
                    <a:pt x="163963" y="371158"/>
                    <a:pt x="176778" y="358343"/>
                    <a:pt x="176778" y="342583"/>
                  </a:cubicBezTo>
                  <a:lnTo>
                    <a:pt x="176778" y="119520"/>
                  </a:lnTo>
                  <a:cubicBezTo>
                    <a:pt x="176778" y="53620"/>
                    <a:pt x="230397" y="0"/>
                    <a:pt x="296285" y="0"/>
                  </a:cubicBezTo>
                  <a:cubicBezTo>
                    <a:pt x="336683" y="0"/>
                    <a:pt x="372447" y="20168"/>
                    <a:pt x="394087" y="50940"/>
                  </a:cubicBezTo>
                  <a:cubicBezTo>
                    <a:pt x="410318" y="27861"/>
                    <a:pt x="434485" y="10747"/>
                    <a:pt x="462598" y="3632"/>
                  </a:cubicBezTo>
                  <a:lnTo>
                    <a:pt x="491782" y="12"/>
                  </a:lnTo>
                  <a:lnTo>
                    <a:pt x="491782" y="43454"/>
                  </a:lnTo>
                  <a:lnTo>
                    <a:pt x="462294" y="49424"/>
                  </a:lnTo>
                  <a:cubicBezTo>
                    <a:pt x="434999" y="60991"/>
                    <a:pt x="415804" y="88059"/>
                    <a:pt x="415804" y="119520"/>
                  </a:cubicBezTo>
                  <a:cubicBezTo>
                    <a:pt x="415804" y="131509"/>
                    <a:pt x="406076" y="141237"/>
                    <a:pt x="394087" y="141237"/>
                  </a:cubicBezTo>
                  <a:cubicBezTo>
                    <a:pt x="382098" y="141237"/>
                    <a:pt x="372370" y="131509"/>
                    <a:pt x="372370" y="119520"/>
                  </a:cubicBezTo>
                  <a:cubicBezTo>
                    <a:pt x="372370" y="77572"/>
                    <a:pt x="338233" y="43434"/>
                    <a:pt x="296285" y="43434"/>
                  </a:cubicBezTo>
                  <a:cubicBezTo>
                    <a:pt x="254336" y="43434"/>
                    <a:pt x="220225" y="77572"/>
                    <a:pt x="220225" y="119520"/>
                  </a:cubicBezTo>
                  <a:lnTo>
                    <a:pt x="220225" y="176873"/>
                  </a:lnTo>
                  <a:lnTo>
                    <a:pt x="337420" y="176873"/>
                  </a:lnTo>
                  <a:cubicBezTo>
                    <a:pt x="349421" y="176873"/>
                    <a:pt x="359137" y="186601"/>
                    <a:pt x="359137" y="198590"/>
                  </a:cubicBezTo>
                  <a:cubicBezTo>
                    <a:pt x="359137" y="210591"/>
                    <a:pt x="349421" y="220307"/>
                    <a:pt x="337420" y="220307"/>
                  </a:cubicBezTo>
                  <a:lnTo>
                    <a:pt x="220225" y="220307"/>
                  </a:lnTo>
                  <a:lnTo>
                    <a:pt x="220225" y="345745"/>
                  </a:lnTo>
                  <a:cubicBezTo>
                    <a:pt x="220225" y="346837"/>
                    <a:pt x="220059" y="347878"/>
                    <a:pt x="219894" y="348933"/>
                  </a:cubicBezTo>
                  <a:cubicBezTo>
                    <a:pt x="216668" y="385674"/>
                    <a:pt x="185782" y="414604"/>
                    <a:pt x="148203" y="414604"/>
                  </a:cubicBezTo>
                  <a:cubicBezTo>
                    <a:pt x="121469" y="414604"/>
                    <a:pt x="98139" y="399936"/>
                    <a:pt x="85706" y="378257"/>
                  </a:cubicBezTo>
                  <a:cubicBezTo>
                    <a:pt x="63989" y="400584"/>
                    <a:pt x="33636" y="414490"/>
                    <a:pt x="95" y="414490"/>
                  </a:cubicBezTo>
                  <a:lnTo>
                    <a:pt x="0" y="414481"/>
                  </a:lnTo>
                  <a:lnTo>
                    <a:pt x="0" y="371037"/>
                  </a:lnTo>
                  <a:lnTo>
                    <a:pt x="95" y="371056"/>
                  </a:lnTo>
                  <a:cubicBezTo>
                    <a:pt x="42043" y="371056"/>
                    <a:pt x="76168" y="336931"/>
                    <a:pt x="76168" y="294996"/>
                  </a:cubicBezTo>
                  <a:lnTo>
                    <a:pt x="76168" y="257607"/>
                  </a:lnTo>
                  <a:cubicBezTo>
                    <a:pt x="76168" y="215659"/>
                    <a:pt x="42043" y="181521"/>
                    <a:pt x="95" y="181521"/>
                  </a:cubicBezTo>
                  <a:lnTo>
                    <a:pt x="0" y="181540"/>
                  </a:lnTo>
                  <a:lnTo>
                    <a:pt x="0" y="138097"/>
                  </a:lnTo>
                  <a:lnTo>
                    <a:pt x="95" y="138087"/>
                  </a:lnTo>
                  <a:cubicBezTo>
                    <a:pt x="28975" y="138087"/>
                    <a:pt x="55493" y="148387"/>
                    <a:pt x="76168" y="165494"/>
                  </a:cubicBezTo>
                  <a:lnTo>
                    <a:pt x="76168" y="119520"/>
                  </a:lnTo>
                  <a:cubicBezTo>
                    <a:pt x="76168" y="77572"/>
                    <a:pt x="42043" y="43434"/>
                    <a:pt x="95" y="43434"/>
                  </a:cubicBezTo>
                  <a:lnTo>
                    <a:pt x="0" y="43454"/>
                  </a:lnTo>
                  <a:lnTo>
                    <a:pt x="0" y="10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8" name="Shape 195">
              <a:extLst>
                <a:ext uri="{FF2B5EF4-FFF2-40B4-BE49-F238E27FC236}">
                  <a16:creationId xmlns:a16="http://schemas.microsoft.com/office/drawing/2014/main" id="{15CC9E6A-BCFC-9DC4-7B55-AD6705832898}"/>
                </a:ext>
              </a:extLst>
            </p:cNvPr>
            <p:cNvSpPr/>
            <p:nvPr/>
          </p:nvSpPr>
          <p:spPr>
            <a:xfrm>
              <a:off x="1593460" y="957712"/>
              <a:ext cx="610186" cy="417250"/>
            </a:xfrm>
            <a:custGeom>
              <a:avLst/>
              <a:gdLst/>
              <a:ahLst/>
              <a:cxnLst/>
              <a:rect l="0" t="0" r="0" b="0"/>
              <a:pathLst>
                <a:path w="611351" h="416649">
                  <a:moveTo>
                    <a:pt x="296310" y="0"/>
                  </a:moveTo>
                  <a:cubicBezTo>
                    <a:pt x="336696" y="0"/>
                    <a:pt x="372447" y="20155"/>
                    <a:pt x="394088" y="50927"/>
                  </a:cubicBezTo>
                  <a:cubicBezTo>
                    <a:pt x="415716" y="20155"/>
                    <a:pt x="451479" y="0"/>
                    <a:pt x="491865" y="0"/>
                  </a:cubicBezTo>
                  <a:cubicBezTo>
                    <a:pt x="549516" y="0"/>
                    <a:pt x="597765" y="41043"/>
                    <a:pt x="608927" y="95443"/>
                  </a:cubicBezTo>
                  <a:lnTo>
                    <a:pt x="611351" y="119418"/>
                  </a:lnTo>
                  <a:lnTo>
                    <a:pt x="611351" y="394951"/>
                  </a:lnTo>
                  <a:lnTo>
                    <a:pt x="604996" y="410291"/>
                  </a:lnTo>
                  <a:cubicBezTo>
                    <a:pt x="601066" y="414220"/>
                    <a:pt x="595636" y="416649"/>
                    <a:pt x="589642" y="416649"/>
                  </a:cubicBezTo>
                  <a:cubicBezTo>
                    <a:pt x="577641" y="416649"/>
                    <a:pt x="567912" y="406934"/>
                    <a:pt x="567912" y="394932"/>
                  </a:cubicBezTo>
                  <a:lnTo>
                    <a:pt x="567912" y="119494"/>
                  </a:lnTo>
                  <a:cubicBezTo>
                    <a:pt x="567912" y="77559"/>
                    <a:pt x="533800" y="43434"/>
                    <a:pt x="491865" y="43434"/>
                  </a:cubicBezTo>
                  <a:cubicBezTo>
                    <a:pt x="449930" y="43434"/>
                    <a:pt x="415804" y="77559"/>
                    <a:pt x="415804" y="119494"/>
                  </a:cubicBezTo>
                  <a:lnTo>
                    <a:pt x="415804" y="323901"/>
                  </a:lnTo>
                  <a:lnTo>
                    <a:pt x="415804" y="393535"/>
                  </a:lnTo>
                  <a:cubicBezTo>
                    <a:pt x="415804" y="405537"/>
                    <a:pt x="406076" y="415252"/>
                    <a:pt x="394088" y="415252"/>
                  </a:cubicBezTo>
                  <a:cubicBezTo>
                    <a:pt x="382086" y="415252"/>
                    <a:pt x="372358" y="405537"/>
                    <a:pt x="372358" y="393535"/>
                  </a:cubicBezTo>
                  <a:lnTo>
                    <a:pt x="372358" y="323901"/>
                  </a:lnTo>
                  <a:lnTo>
                    <a:pt x="372358" y="119494"/>
                  </a:lnTo>
                  <a:cubicBezTo>
                    <a:pt x="372358" y="77559"/>
                    <a:pt x="338246" y="43434"/>
                    <a:pt x="296310" y="43434"/>
                  </a:cubicBezTo>
                  <a:cubicBezTo>
                    <a:pt x="254362" y="43434"/>
                    <a:pt x="220237" y="77559"/>
                    <a:pt x="220237" y="119494"/>
                  </a:cubicBezTo>
                  <a:lnTo>
                    <a:pt x="220237" y="343345"/>
                  </a:lnTo>
                  <a:cubicBezTo>
                    <a:pt x="220237" y="343497"/>
                    <a:pt x="220199" y="343624"/>
                    <a:pt x="220199" y="343751"/>
                  </a:cubicBezTo>
                  <a:cubicBezTo>
                    <a:pt x="219983" y="383274"/>
                    <a:pt x="187776" y="415366"/>
                    <a:pt x="148203" y="415366"/>
                  </a:cubicBezTo>
                  <a:cubicBezTo>
                    <a:pt x="121469" y="415366"/>
                    <a:pt x="98139" y="400698"/>
                    <a:pt x="85719" y="379019"/>
                  </a:cubicBezTo>
                  <a:cubicBezTo>
                    <a:pt x="63976" y="401346"/>
                    <a:pt x="33649" y="415252"/>
                    <a:pt x="95" y="415252"/>
                  </a:cubicBezTo>
                  <a:lnTo>
                    <a:pt x="0" y="415242"/>
                  </a:lnTo>
                  <a:lnTo>
                    <a:pt x="0" y="371799"/>
                  </a:lnTo>
                  <a:lnTo>
                    <a:pt x="95" y="371818"/>
                  </a:lnTo>
                  <a:cubicBezTo>
                    <a:pt x="42044" y="371818"/>
                    <a:pt x="76168" y="337693"/>
                    <a:pt x="76168" y="295758"/>
                  </a:cubicBezTo>
                  <a:lnTo>
                    <a:pt x="76168" y="258369"/>
                  </a:lnTo>
                  <a:cubicBezTo>
                    <a:pt x="76168" y="216421"/>
                    <a:pt x="42044" y="182283"/>
                    <a:pt x="95" y="182283"/>
                  </a:cubicBezTo>
                  <a:lnTo>
                    <a:pt x="0" y="182302"/>
                  </a:lnTo>
                  <a:lnTo>
                    <a:pt x="0" y="138859"/>
                  </a:lnTo>
                  <a:lnTo>
                    <a:pt x="95" y="138849"/>
                  </a:lnTo>
                  <a:cubicBezTo>
                    <a:pt x="28975" y="138849"/>
                    <a:pt x="55493" y="149149"/>
                    <a:pt x="76168" y="166269"/>
                  </a:cubicBezTo>
                  <a:lnTo>
                    <a:pt x="76168" y="120282"/>
                  </a:lnTo>
                  <a:cubicBezTo>
                    <a:pt x="76168" y="78334"/>
                    <a:pt x="42044" y="44196"/>
                    <a:pt x="95" y="44196"/>
                  </a:cubicBezTo>
                  <a:lnTo>
                    <a:pt x="0" y="44216"/>
                  </a:lnTo>
                  <a:lnTo>
                    <a:pt x="0" y="774"/>
                  </a:lnTo>
                  <a:lnTo>
                    <a:pt x="95" y="762"/>
                  </a:lnTo>
                  <a:cubicBezTo>
                    <a:pt x="65526" y="762"/>
                    <a:pt x="118815" y="53620"/>
                    <a:pt x="119577" y="118885"/>
                  </a:cubicBezTo>
                  <a:cubicBezTo>
                    <a:pt x="119577" y="118999"/>
                    <a:pt x="119602" y="119113"/>
                    <a:pt x="119602" y="119240"/>
                  </a:cubicBezTo>
                  <a:lnTo>
                    <a:pt x="119602" y="120282"/>
                  </a:lnTo>
                  <a:lnTo>
                    <a:pt x="119602" y="295758"/>
                  </a:lnTo>
                  <a:lnTo>
                    <a:pt x="119602" y="343345"/>
                  </a:lnTo>
                  <a:cubicBezTo>
                    <a:pt x="119602" y="359105"/>
                    <a:pt x="132430" y="371920"/>
                    <a:pt x="148203" y="371920"/>
                  </a:cubicBezTo>
                  <a:cubicBezTo>
                    <a:pt x="163963" y="371920"/>
                    <a:pt x="176778" y="359105"/>
                    <a:pt x="176778" y="343345"/>
                  </a:cubicBezTo>
                  <a:cubicBezTo>
                    <a:pt x="176778" y="343281"/>
                    <a:pt x="176803" y="343217"/>
                    <a:pt x="176803" y="343154"/>
                  </a:cubicBezTo>
                  <a:lnTo>
                    <a:pt x="176803" y="119494"/>
                  </a:lnTo>
                  <a:cubicBezTo>
                    <a:pt x="176803" y="53607"/>
                    <a:pt x="230410" y="0"/>
                    <a:pt x="296310" y="0"/>
                  </a:cubicBez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" name="Shape 196">
              <a:extLst>
                <a:ext uri="{FF2B5EF4-FFF2-40B4-BE49-F238E27FC236}">
                  <a16:creationId xmlns:a16="http://schemas.microsoft.com/office/drawing/2014/main" id="{857B159A-73E1-0C8D-80D9-A60AA3C8926F}"/>
                </a:ext>
              </a:extLst>
            </p:cNvPr>
            <p:cNvSpPr/>
            <p:nvPr/>
          </p:nvSpPr>
          <p:spPr>
            <a:xfrm>
              <a:off x="997219" y="271633"/>
              <a:ext cx="153418" cy="215624"/>
            </a:xfrm>
            <a:custGeom>
              <a:avLst/>
              <a:gdLst/>
              <a:ahLst/>
              <a:cxnLst/>
              <a:rect l="0" t="0" r="0" b="0"/>
              <a:pathLst>
                <a:path w="153949" h="214681">
                  <a:moveTo>
                    <a:pt x="76974" y="0"/>
                  </a:moveTo>
                  <a:cubicBezTo>
                    <a:pt x="119202" y="0"/>
                    <a:pt x="153467" y="34024"/>
                    <a:pt x="153911" y="76149"/>
                  </a:cubicBezTo>
                  <a:lnTo>
                    <a:pt x="153949" y="76149"/>
                  </a:lnTo>
                  <a:lnTo>
                    <a:pt x="153949" y="76975"/>
                  </a:lnTo>
                  <a:lnTo>
                    <a:pt x="153949" y="137706"/>
                  </a:lnTo>
                  <a:lnTo>
                    <a:pt x="153949" y="138531"/>
                  </a:lnTo>
                  <a:lnTo>
                    <a:pt x="153911" y="138531"/>
                  </a:lnTo>
                  <a:cubicBezTo>
                    <a:pt x="153467" y="180645"/>
                    <a:pt x="119215" y="214681"/>
                    <a:pt x="76974" y="214681"/>
                  </a:cubicBezTo>
                  <a:cubicBezTo>
                    <a:pt x="34747" y="214681"/>
                    <a:pt x="483" y="180645"/>
                    <a:pt x="38" y="138531"/>
                  </a:cubicBezTo>
                  <a:lnTo>
                    <a:pt x="0" y="138531"/>
                  </a:lnTo>
                  <a:lnTo>
                    <a:pt x="0" y="137706"/>
                  </a:lnTo>
                  <a:lnTo>
                    <a:pt x="0" y="76975"/>
                  </a:lnTo>
                  <a:lnTo>
                    <a:pt x="0" y="76149"/>
                  </a:lnTo>
                  <a:lnTo>
                    <a:pt x="38" y="76149"/>
                  </a:lnTo>
                  <a:cubicBezTo>
                    <a:pt x="495" y="34024"/>
                    <a:pt x="34747" y="0"/>
                    <a:pt x="76974" y="0"/>
                  </a:cubicBezTo>
                  <a:close/>
                </a:path>
              </a:pathLst>
            </a:custGeom>
            <a:solidFill>
              <a:srgbClr val="61C2EE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0" name="Shape 197">
              <a:extLst>
                <a:ext uri="{FF2B5EF4-FFF2-40B4-BE49-F238E27FC236}">
                  <a16:creationId xmlns:a16="http://schemas.microsoft.com/office/drawing/2014/main" id="{6C8CED9E-1B91-2E31-AFE9-521AC3B5BB44}"/>
                </a:ext>
              </a:extLst>
            </p:cNvPr>
            <p:cNvSpPr/>
            <p:nvPr/>
          </p:nvSpPr>
          <p:spPr>
            <a:xfrm>
              <a:off x="1220373" y="271633"/>
              <a:ext cx="153418" cy="215624"/>
            </a:xfrm>
            <a:custGeom>
              <a:avLst/>
              <a:gdLst/>
              <a:ahLst/>
              <a:cxnLst/>
              <a:rect l="0" t="0" r="0" b="0"/>
              <a:pathLst>
                <a:path w="153950" h="214681">
                  <a:moveTo>
                    <a:pt x="76962" y="0"/>
                  </a:moveTo>
                  <a:cubicBezTo>
                    <a:pt x="119202" y="0"/>
                    <a:pt x="153454" y="34024"/>
                    <a:pt x="153899" y="76149"/>
                  </a:cubicBezTo>
                  <a:lnTo>
                    <a:pt x="153950" y="76149"/>
                  </a:lnTo>
                  <a:lnTo>
                    <a:pt x="153950" y="76975"/>
                  </a:lnTo>
                  <a:lnTo>
                    <a:pt x="153950" y="137706"/>
                  </a:lnTo>
                  <a:lnTo>
                    <a:pt x="153950" y="138531"/>
                  </a:lnTo>
                  <a:lnTo>
                    <a:pt x="153899" y="138531"/>
                  </a:lnTo>
                  <a:cubicBezTo>
                    <a:pt x="153467" y="180645"/>
                    <a:pt x="119202" y="214681"/>
                    <a:pt x="76962" y="214681"/>
                  </a:cubicBezTo>
                  <a:cubicBezTo>
                    <a:pt x="34735" y="214681"/>
                    <a:pt x="483" y="180645"/>
                    <a:pt x="38" y="138531"/>
                  </a:cubicBezTo>
                  <a:lnTo>
                    <a:pt x="0" y="138531"/>
                  </a:lnTo>
                  <a:lnTo>
                    <a:pt x="0" y="137706"/>
                  </a:lnTo>
                  <a:lnTo>
                    <a:pt x="0" y="76975"/>
                  </a:lnTo>
                  <a:lnTo>
                    <a:pt x="0" y="76149"/>
                  </a:lnTo>
                  <a:lnTo>
                    <a:pt x="38" y="76149"/>
                  </a:lnTo>
                  <a:cubicBezTo>
                    <a:pt x="483" y="34024"/>
                    <a:pt x="34735" y="0"/>
                    <a:pt x="76962" y="0"/>
                  </a:cubicBez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1" name="Shape 198">
              <a:extLst>
                <a:ext uri="{FF2B5EF4-FFF2-40B4-BE49-F238E27FC236}">
                  <a16:creationId xmlns:a16="http://schemas.microsoft.com/office/drawing/2014/main" id="{21027598-B697-5E25-F8C1-DCDE148DD0ED}"/>
                </a:ext>
              </a:extLst>
            </p:cNvPr>
            <p:cNvSpPr/>
            <p:nvPr/>
          </p:nvSpPr>
          <p:spPr>
            <a:xfrm>
              <a:off x="1199453" y="504059"/>
              <a:ext cx="195260" cy="355643"/>
            </a:xfrm>
            <a:custGeom>
              <a:avLst/>
              <a:gdLst/>
              <a:ahLst/>
              <a:cxnLst/>
              <a:rect l="0" t="0" r="0" b="0"/>
              <a:pathLst>
                <a:path w="195783" h="355930">
                  <a:moveTo>
                    <a:pt x="97891" y="0"/>
                  </a:moveTo>
                  <a:cubicBezTo>
                    <a:pt x="151600" y="0"/>
                    <a:pt x="195173" y="43282"/>
                    <a:pt x="195732" y="96850"/>
                  </a:cubicBezTo>
                  <a:lnTo>
                    <a:pt x="195783" y="96850"/>
                  </a:lnTo>
                  <a:lnTo>
                    <a:pt x="195783" y="97892"/>
                  </a:lnTo>
                  <a:lnTo>
                    <a:pt x="195783" y="258039"/>
                  </a:lnTo>
                  <a:lnTo>
                    <a:pt x="195783" y="259080"/>
                  </a:lnTo>
                  <a:lnTo>
                    <a:pt x="195732" y="259080"/>
                  </a:lnTo>
                  <a:cubicBezTo>
                    <a:pt x="195173" y="312649"/>
                    <a:pt x="151600" y="355930"/>
                    <a:pt x="97891" y="355930"/>
                  </a:cubicBezTo>
                  <a:cubicBezTo>
                    <a:pt x="44183" y="355930"/>
                    <a:pt x="609" y="312649"/>
                    <a:pt x="51" y="259080"/>
                  </a:cubicBezTo>
                  <a:lnTo>
                    <a:pt x="0" y="259080"/>
                  </a:lnTo>
                  <a:lnTo>
                    <a:pt x="0" y="258039"/>
                  </a:lnTo>
                  <a:lnTo>
                    <a:pt x="0" y="97892"/>
                  </a:lnTo>
                  <a:lnTo>
                    <a:pt x="0" y="96850"/>
                  </a:lnTo>
                  <a:lnTo>
                    <a:pt x="51" y="96850"/>
                  </a:lnTo>
                  <a:cubicBezTo>
                    <a:pt x="609" y="43282"/>
                    <a:pt x="44183" y="0"/>
                    <a:pt x="97891" y="0"/>
                  </a:cubicBez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2" name="Shape 199">
              <a:extLst>
                <a:ext uri="{FF2B5EF4-FFF2-40B4-BE49-F238E27FC236}">
                  <a16:creationId xmlns:a16="http://schemas.microsoft.com/office/drawing/2014/main" id="{9F2CFFFA-0D30-777A-1CDC-1116F7AF18AE}"/>
                </a:ext>
              </a:extLst>
            </p:cNvPr>
            <p:cNvSpPr/>
            <p:nvPr/>
          </p:nvSpPr>
          <p:spPr>
            <a:xfrm>
              <a:off x="951892" y="504059"/>
              <a:ext cx="275455" cy="355643"/>
            </a:xfrm>
            <a:custGeom>
              <a:avLst/>
              <a:gdLst/>
              <a:ahLst/>
              <a:cxnLst/>
              <a:rect l="0" t="0" r="0" b="0"/>
              <a:pathLst>
                <a:path w="276060" h="356083">
                  <a:moveTo>
                    <a:pt x="97892" y="0"/>
                  </a:moveTo>
                  <a:lnTo>
                    <a:pt x="276060" y="0"/>
                  </a:lnTo>
                  <a:cubicBezTo>
                    <a:pt x="276060" y="0"/>
                    <a:pt x="195783" y="9576"/>
                    <a:pt x="195783" y="114046"/>
                  </a:cubicBezTo>
                  <a:lnTo>
                    <a:pt x="195783" y="257137"/>
                  </a:lnTo>
                  <a:lnTo>
                    <a:pt x="195783" y="258178"/>
                  </a:lnTo>
                  <a:lnTo>
                    <a:pt x="195733" y="258178"/>
                  </a:lnTo>
                  <a:cubicBezTo>
                    <a:pt x="195174" y="311772"/>
                    <a:pt x="151587" y="356083"/>
                    <a:pt x="97892" y="356083"/>
                  </a:cubicBezTo>
                  <a:cubicBezTo>
                    <a:pt x="44183" y="356083"/>
                    <a:pt x="610" y="311772"/>
                    <a:pt x="51" y="258178"/>
                  </a:cubicBezTo>
                  <a:lnTo>
                    <a:pt x="0" y="258178"/>
                  </a:lnTo>
                  <a:lnTo>
                    <a:pt x="0" y="257137"/>
                  </a:lnTo>
                  <a:lnTo>
                    <a:pt x="0" y="98031"/>
                  </a:lnTo>
                  <a:lnTo>
                    <a:pt x="0" y="96990"/>
                  </a:lnTo>
                  <a:lnTo>
                    <a:pt x="51" y="96990"/>
                  </a:lnTo>
                  <a:cubicBezTo>
                    <a:pt x="610" y="43434"/>
                    <a:pt x="44171" y="140"/>
                    <a:pt x="97892" y="140"/>
                  </a:cubicBezTo>
                  <a:lnTo>
                    <a:pt x="97892" y="0"/>
                  </a:lnTo>
                  <a:close/>
                </a:path>
              </a:pathLst>
            </a:custGeom>
            <a:solidFill>
              <a:srgbClr val="61C2EE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3" name="Shape 200">
              <a:extLst>
                <a:ext uri="{FF2B5EF4-FFF2-40B4-BE49-F238E27FC236}">
                  <a16:creationId xmlns:a16="http://schemas.microsoft.com/office/drawing/2014/main" id="{30C08E09-0287-05BF-F217-72180A0C2929}"/>
                </a:ext>
              </a:extLst>
            </p:cNvPr>
            <p:cNvSpPr/>
            <p:nvPr/>
          </p:nvSpPr>
          <p:spPr>
            <a:xfrm>
              <a:off x="1366818" y="504059"/>
              <a:ext cx="275457" cy="355643"/>
            </a:xfrm>
            <a:custGeom>
              <a:avLst/>
              <a:gdLst/>
              <a:ahLst/>
              <a:cxnLst/>
              <a:rect l="0" t="0" r="0" b="0"/>
              <a:pathLst>
                <a:path w="276479" h="356070">
                  <a:moveTo>
                    <a:pt x="0" y="0"/>
                  </a:moveTo>
                  <a:lnTo>
                    <a:pt x="178181" y="0"/>
                  </a:lnTo>
                  <a:lnTo>
                    <a:pt x="178181" y="152"/>
                  </a:lnTo>
                  <a:cubicBezTo>
                    <a:pt x="178308" y="152"/>
                    <a:pt x="178448" y="140"/>
                    <a:pt x="178575" y="140"/>
                  </a:cubicBezTo>
                  <a:cubicBezTo>
                    <a:pt x="232283" y="140"/>
                    <a:pt x="275869" y="43421"/>
                    <a:pt x="276428" y="96990"/>
                  </a:cubicBezTo>
                  <a:lnTo>
                    <a:pt x="276479" y="96990"/>
                  </a:lnTo>
                  <a:lnTo>
                    <a:pt x="276479" y="98031"/>
                  </a:lnTo>
                  <a:lnTo>
                    <a:pt x="276479" y="257137"/>
                  </a:lnTo>
                  <a:lnTo>
                    <a:pt x="276479" y="258178"/>
                  </a:lnTo>
                  <a:lnTo>
                    <a:pt x="276428" y="258178"/>
                  </a:lnTo>
                  <a:cubicBezTo>
                    <a:pt x="275869" y="311760"/>
                    <a:pt x="232283" y="356070"/>
                    <a:pt x="178575" y="356070"/>
                  </a:cubicBezTo>
                  <a:cubicBezTo>
                    <a:pt x="124866" y="356070"/>
                    <a:pt x="81305" y="311760"/>
                    <a:pt x="80747" y="258178"/>
                  </a:cubicBezTo>
                  <a:lnTo>
                    <a:pt x="80696" y="258178"/>
                  </a:lnTo>
                  <a:lnTo>
                    <a:pt x="80696" y="257137"/>
                  </a:lnTo>
                  <a:lnTo>
                    <a:pt x="80696" y="124930"/>
                  </a:lnTo>
                  <a:cubicBezTo>
                    <a:pt x="80429" y="121577"/>
                    <a:pt x="80276" y="117970"/>
                    <a:pt x="80276" y="114033"/>
                  </a:cubicBezTo>
                  <a:cubicBezTo>
                    <a:pt x="80276" y="9576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1C2EE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4" name="Shape 201">
              <a:extLst>
                <a:ext uri="{FF2B5EF4-FFF2-40B4-BE49-F238E27FC236}">
                  <a16:creationId xmlns:a16="http://schemas.microsoft.com/office/drawing/2014/main" id="{B30BA550-4D34-DACC-C65D-A84BC7FE3D09}"/>
                </a:ext>
              </a:extLst>
            </p:cNvPr>
            <p:cNvSpPr/>
            <p:nvPr/>
          </p:nvSpPr>
          <p:spPr>
            <a:xfrm>
              <a:off x="1436554" y="271633"/>
              <a:ext cx="153418" cy="215624"/>
            </a:xfrm>
            <a:custGeom>
              <a:avLst/>
              <a:gdLst/>
              <a:ahLst/>
              <a:cxnLst/>
              <a:rect l="0" t="0" r="0" b="0"/>
              <a:pathLst>
                <a:path w="153937" h="214681">
                  <a:moveTo>
                    <a:pt x="76962" y="0"/>
                  </a:moveTo>
                  <a:cubicBezTo>
                    <a:pt x="119202" y="0"/>
                    <a:pt x="153454" y="34024"/>
                    <a:pt x="153899" y="76149"/>
                  </a:cubicBezTo>
                  <a:lnTo>
                    <a:pt x="153937" y="76149"/>
                  </a:lnTo>
                  <a:lnTo>
                    <a:pt x="153937" y="76975"/>
                  </a:lnTo>
                  <a:lnTo>
                    <a:pt x="153937" y="137706"/>
                  </a:lnTo>
                  <a:lnTo>
                    <a:pt x="153937" y="138531"/>
                  </a:lnTo>
                  <a:lnTo>
                    <a:pt x="153899" y="138531"/>
                  </a:lnTo>
                  <a:cubicBezTo>
                    <a:pt x="153454" y="180645"/>
                    <a:pt x="119202" y="214681"/>
                    <a:pt x="76962" y="214681"/>
                  </a:cubicBezTo>
                  <a:cubicBezTo>
                    <a:pt x="34722" y="214681"/>
                    <a:pt x="483" y="180645"/>
                    <a:pt x="38" y="138531"/>
                  </a:cubicBezTo>
                  <a:lnTo>
                    <a:pt x="0" y="138531"/>
                  </a:lnTo>
                  <a:lnTo>
                    <a:pt x="0" y="137706"/>
                  </a:lnTo>
                  <a:lnTo>
                    <a:pt x="0" y="76975"/>
                  </a:lnTo>
                  <a:lnTo>
                    <a:pt x="0" y="76149"/>
                  </a:lnTo>
                  <a:lnTo>
                    <a:pt x="38" y="76149"/>
                  </a:lnTo>
                  <a:cubicBezTo>
                    <a:pt x="483" y="34024"/>
                    <a:pt x="34722" y="0"/>
                    <a:pt x="76962" y="0"/>
                  </a:cubicBezTo>
                  <a:close/>
                </a:path>
              </a:pathLst>
            </a:custGeom>
            <a:solidFill>
              <a:srgbClr val="61C2EE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15" name="ZoneTexte 14">
            <a:extLst>
              <a:ext uri="{FF2B5EF4-FFF2-40B4-BE49-F238E27FC236}">
                <a16:creationId xmlns:a16="http://schemas.microsoft.com/office/drawing/2014/main" id="{A089576E-AF3F-E4E0-9B25-7B8141B9613E}"/>
              </a:ext>
            </a:extLst>
          </p:cNvPr>
          <p:cNvSpPr txBox="1"/>
          <p:nvPr/>
        </p:nvSpPr>
        <p:spPr>
          <a:xfrm>
            <a:off x="558800" y="668338"/>
            <a:ext cx="8334375" cy="513986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4000" dirty="0">
                <a:solidFill>
                  <a:srgbClr val="0000CC"/>
                </a:solidFill>
                <a:latin typeface="Arial Black" panose="020B0A04020102020204" pitchFamily="34" charset="0"/>
              </a:rPr>
              <a:t>L’</a:t>
            </a:r>
            <a:r>
              <a:rPr lang="fr-FR" sz="4000" dirty="0" err="1">
                <a:solidFill>
                  <a:srgbClr val="0000CC"/>
                </a:solidFill>
                <a:latin typeface="Arial Black" panose="020B0A04020102020204" pitchFamily="34" charset="0"/>
              </a:rPr>
              <a:t>Unafam</a:t>
            </a:r>
            <a:r>
              <a:rPr lang="fr-FR" sz="4000" dirty="0">
                <a:solidFill>
                  <a:srgbClr val="0000CC"/>
                </a:solidFill>
                <a:latin typeface="Arial Black" panose="020B0A04020102020204" pitchFamily="34" charset="0"/>
              </a:rPr>
              <a:t> 62</a:t>
            </a:r>
          </a:p>
          <a:p>
            <a:pPr algn="ctr">
              <a:defRPr/>
            </a:pPr>
            <a:endParaRPr lang="fr-FR" sz="4000" dirty="0">
              <a:solidFill>
                <a:srgbClr val="0000CC"/>
              </a:solidFill>
              <a:latin typeface="Arial Black" panose="020B0A04020102020204" pitchFamily="34" charset="0"/>
            </a:endParaRPr>
          </a:p>
          <a:p>
            <a:pPr marL="342900" indent="-342900">
              <a:buFontTx/>
              <a:buChar char="-"/>
              <a:defRPr/>
            </a:pPr>
            <a:r>
              <a:rPr lang="fr-FR" sz="3200" dirty="0">
                <a:solidFill>
                  <a:srgbClr val="0000CC"/>
                </a:solidFill>
                <a:latin typeface="Calibri" panose="020F0502020204030204" pitchFamily="34" charset="0"/>
              </a:rPr>
              <a:t>accueille les familles et amis</a:t>
            </a:r>
          </a:p>
          <a:p>
            <a:pPr marL="342900" indent="-342900">
              <a:buFontTx/>
              <a:buChar char="-"/>
              <a:defRPr/>
            </a:pPr>
            <a:r>
              <a:rPr lang="fr-FR" sz="3200" dirty="0">
                <a:solidFill>
                  <a:srgbClr val="0000CC"/>
                </a:solidFill>
                <a:latin typeface="Calibri" panose="020F0502020204030204" pitchFamily="34" charset="0"/>
              </a:rPr>
              <a:t>les rassure</a:t>
            </a:r>
          </a:p>
          <a:p>
            <a:pPr marL="342900" indent="-342900">
              <a:buFontTx/>
              <a:buChar char="-"/>
              <a:defRPr/>
            </a:pPr>
            <a:r>
              <a:rPr lang="fr-FR" sz="3200" dirty="0">
                <a:solidFill>
                  <a:srgbClr val="0000CC"/>
                </a:solidFill>
                <a:latin typeface="Calibri" panose="020F0502020204030204" pitchFamily="34" charset="0"/>
              </a:rPr>
              <a:t>les déculpabilise</a:t>
            </a:r>
          </a:p>
          <a:p>
            <a:pPr>
              <a:defRPr/>
            </a:pPr>
            <a:r>
              <a:rPr lang="fr-FR" sz="3200" dirty="0">
                <a:solidFill>
                  <a:srgbClr val="0000CC"/>
                </a:solidFill>
                <a:latin typeface="Calibri" panose="020F0502020204030204" pitchFamily="34" charset="0"/>
              </a:rPr>
              <a:t>	</a:t>
            </a:r>
            <a:r>
              <a:rPr lang="fr-FR" sz="3200" dirty="0">
                <a:solidFill>
                  <a:srgbClr val="0000CC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 </a:t>
            </a:r>
            <a:r>
              <a:rPr lang="fr-FR" sz="3200" dirty="0">
                <a:solidFill>
                  <a:srgbClr val="0000CC"/>
                </a:solidFill>
                <a:latin typeface="Calibri" panose="020F0502020204030204" pitchFamily="34" charset="0"/>
              </a:rPr>
              <a:t>au téléphone</a:t>
            </a:r>
          </a:p>
          <a:p>
            <a:pPr>
              <a:defRPr/>
            </a:pPr>
            <a:r>
              <a:rPr lang="fr-FR" sz="3200" dirty="0">
                <a:solidFill>
                  <a:srgbClr val="0000CC"/>
                </a:solidFill>
                <a:latin typeface="Calibri" panose="020F0502020204030204" pitchFamily="34" charset="0"/>
              </a:rPr>
              <a:t>	</a:t>
            </a:r>
            <a:r>
              <a:rPr lang="fr-FR" sz="3200" dirty="0">
                <a:solidFill>
                  <a:srgbClr val="0000CC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 en entretiens dans les permanences 	     et sur rendez-vous</a:t>
            </a:r>
          </a:p>
          <a:p>
            <a:pPr>
              <a:defRPr/>
            </a:pPr>
            <a:r>
              <a:rPr lang="fr-FR" sz="3200" dirty="0">
                <a:solidFill>
                  <a:srgbClr val="0000CC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	 dans les groupes </a:t>
            </a:r>
            <a:r>
              <a:rPr lang="fr-FR" sz="3200">
                <a:solidFill>
                  <a:srgbClr val="0000CC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de parole </a:t>
            </a:r>
            <a:r>
              <a:rPr lang="fr-FR">
                <a:solidFill>
                  <a:srgbClr val="0000CC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(Arras, </a:t>
            </a:r>
            <a:r>
              <a:rPr lang="fr-FR" dirty="0">
                <a:solidFill>
                  <a:srgbClr val="0000CC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Lens)</a:t>
            </a:r>
            <a:endParaRPr lang="fr-FR" dirty="0">
              <a:solidFill>
                <a:srgbClr val="0000CC"/>
              </a:solidFill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  <a:defRPr/>
            </a:pPr>
            <a:endParaRPr lang="fr-FR" dirty="0"/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6767">
            <a:extLst>
              <a:ext uri="{FF2B5EF4-FFF2-40B4-BE49-F238E27FC236}">
                <a16:creationId xmlns:a16="http://schemas.microsoft.com/office/drawing/2014/main" id="{D2528474-31FB-9694-0857-E8C87E9E1654}"/>
              </a:ext>
            </a:extLst>
          </p:cNvPr>
          <p:cNvGrpSpPr>
            <a:grpSpLocks/>
          </p:cNvGrpSpPr>
          <p:nvPr/>
        </p:nvGrpSpPr>
        <p:grpSpPr bwMode="auto">
          <a:xfrm>
            <a:off x="409575" y="292100"/>
            <a:ext cx="1181100" cy="923925"/>
            <a:chOff x="62762" y="16802"/>
            <a:chExt cx="2594165" cy="1629791"/>
          </a:xfrm>
        </p:grpSpPr>
        <p:sp>
          <p:nvSpPr>
            <p:cNvPr id="3" name="Shape 8087">
              <a:extLst>
                <a:ext uri="{FF2B5EF4-FFF2-40B4-BE49-F238E27FC236}">
                  <a16:creationId xmlns:a16="http://schemas.microsoft.com/office/drawing/2014/main" id="{762468D3-52EB-8C4F-7B65-C861D6DCE996}"/>
                </a:ext>
              </a:extLst>
            </p:cNvPr>
            <p:cNvSpPr/>
            <p:nvPr/>
          </p:nvSpPr>
          <p:spPr>
            <a:xfrm>
              <a:off x="62762" y="16802"/>
              <a:ext cx="2594165" cy="1629791"/>
            </a:xfrm>
            <a:custGeom>
              <a:avLst/>
              <a:gdLst/>
              <a:ahLst/>
              <a:cxnLst/>
              <a:rect l="0" t="0" r="0" b="0"/>
              <a:pathLst>
                <a:path w="2594165" h="1629791">
                  <a:moveTo>
                    <a:pt x="0" y="0"/>
                  </a:moveTo>
                  <a:lnTo>
                    <a:pt x="2594165" y="0"/>
                  </a:lnTo>
                  <a:lnTo>
                    <a:pt x="2594165" y="1629791"/>
                  </a:lnTo>
                  <a:lnTo>
                    <a:pt x="0" y="1629791"/>
                  </a:lnTo>
                  <a:lnTo>
                    <a:pt x="0" y="0"/>
                  </a:lnTo>
                </a:path>
              </a:pathLst>
            </a:custGeom>
            <a:solidFill>
              <a:srgbClr val="0077C0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" name="Shape 191">
              <a:extLst>
                <a:ext uri="{FF2B5EF4-FFF2-40B4-BE49-F238E27FC236}">
                  <a16:creationId xmlns:a16="http://schemas.microsoft.com/office/drawing/2014/main" id="{CBBF0D4A-47E5-2DB3-A824-D86824CFB2FF}"/>
                </a:ext>
              </a:extLst>
            </p:cNvPr>
            <p:cNvSpPr/>
            <p:nvPr/>
          </p:nvSpPr>
          <p:spPr>
            <a:xfrm>
              <a:off x="983272" y="960513"/>
              <a:ext cx="118551" cy="140016"/>
            </a:xfrm>
            <a:custGeom>
              <a:avLst/>
              <a:gdLst/>
              <a:ahLst/>
              <a:cxnLst/>
              <a:rect l="0" t="0" r="0" b="0"/>
              <a:pathLst>
                <a:path w="119412" h="141227">
                  <a:moveTo>
                    <a:pt x="119412" y="0"/>
                  </a:moveTo>
                  <a:lnTo>
                    <a:pt x="119412" y="43444"/>
                  </a:lnTo>
                  <a:lnTo>
                    <a:pt x="89924" y="49414"/>
                  </a:lnTo>
                  <a:cubicBezTo>
                    <a:pt x="62629" y="60982"/>
                    <a:pt x="43434" y="88049"/>
                    <a:pt x="43434" y="119510"/>
                  </a:cubicBezTo>
                  <a:cubicBezTo>
                    <a:pt x="43434" y="131499"/>
                    <a:pt x="33718" y="141227"/>
                    <a:pt x="21717" y="141227"/>
                  </a:cubicBezTo>
                  <a:cubicBezTo>
                    <a:pt x="9715" y="141227"/>
                    <a:pt x="0" y="131499"/>
                    <a:pt x="0" y="119510"/>
                  </a:cubicBezTo>
                  <a:cubicBezTo>
                    <a:pt x="0" y="61847"/>
                    <a:pt x="41043" y="13587"/>
                    <a:pt x="95452" y="2423"/>
                  </a:cubicBezTo>
                  <a:lnTo>
                    <a:pt x="119412" y="0"/>
                  </a:ln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" name="Shape 192">
              <a:extLst>
                <a:ext uri="{FF2B5EF4-FFF2-40B4-BE49-F238E27FC236}">
                  <a16:creationId xmlns:a16="http://schemas.microsoft.com/office/drawing/2014/main" id="{52CBFB9D-957F-EA0D-424E-86B4B95BCEBF}"/>
                </a:ext>
              </a:extLst>
            </p:cNvPr>
            <p:cNvSpPr/>
            <p:nvPr/>
          </p:nvSpPr>
          <p:spPr>
            <a:xfrm>
              <a:off x="390519" y="960513"/>
              <a:ext cx="711303" cy="414449"/>
            </a:xfrm>
            <a:custGeom>
              <a:avLst/>
              <a:gdLst/>
              <a:ahLst/>
              <a:cxnLst/>
              <a:rect l="0" t="0" r="0" b="0"/>
              <a:pathLst>
                <a:path w="711671" h="414617">
                  <a:moveTo>
                    <a:pt x="415628" y="0"/>
                  </a:moveTo>
                  <a:cubicBezTo>
                    <a:pt x="481528" y="0"/>
                    <a:pt x="535148" y="53619"/>
                    <a:pt x="535148" y="119519"/>
                  </a:cubicBezTo>
                  <a:lnTo>
                    <a:pt x="535148" y="342595"/>
                  </a:lnTo>
                  <a:cubicBezTo>
                    <a:pt x="535148" y="358356"/>
                    <a:pt x="547962" y="371170"/>
                    <a:pt x="563723" y="371170"/>
                  </a:cubicBezTo>
                  <a:cubicBezTo>
                    <a:pt x="579357" y="371170"/>
                    <a:pt x="592095" y="358572"/>
                    <a:pt x="592298" y="342976"/>
                  </a:cubicBezTo>
                  <a:cubicBezTo>
                    <a:pt x="592285" y="342849"/>
                    <a:pt x="592260" y="342735"/>
                    <a:pt x="592260" y="342595"/>
                  </a:cubicBezTo>
                  <a:lnTo>
                    <a:pt x="592260" y="295008"/>
                  </a:lnTo>
                  <a:lnTo>
                    <a:pt x="592260" y="261379"/>
                  </a:lnTo>
                  <a:cubicBezTo>
                    <a:pt x="592260" y="260731"/>
                    <a:pt x="592386" y="260134"/>
                    <a:pt x="592450" y="259499"/>
                  </a:cubicBezTo>
                  <a:cubicBezTo>
                    <a:pt x="592386" y="258876"/>
                    <a:pt x="592260" y="258267"/>
                    <a:pt x="592260" y="257619"/>
                  </a:cubicBezTo>
                  <a:cubicBezTo>
                    <a:pt x="592260" y="199956"/>
                    <a:pt x="633302" y="151697"/>
                    <a:pt x="687711" y="140533"/>
                  </a:cubicBezTo>
                  <a:lnTo>
                    <a:pt x="711671" y="138109"/>
                  </a:lnTo>
                  <a:lnTo>
                    <a:pt x="711671" y="181553"/>
                  </a:lnTo>
                  <a:lnTo>
                    <a:pt x="682183" y="187523"/>
                  </a:lnTo>
                  <a:cubicBezTo>
                    <a:pt x="654889" y="199091"/>
                    <a:pt x="635693" y="226158"/>
                    <a:pt x="635693" y="257619"/>
                  </a:cubicBezTo>
                  <a:cubicBezTo>
                    <a:pt x="635693" y="258267"/>
                    <a:pt x="635567" y="258876"/>
                    <a:pt x="635503" y="259499"/>
                  </a:cubicBezTo>
                  <a:cubicBezTo>
                    <a:pt x="635567" y="260134"/>
                    <a:pt x="635693" y="260731"/>
                    <a:pt x="635693" y="261379"/>
                  </a:cubicBezTo>
                  <a:lnTo>
                    <a:pt x="635693" y="295008"/>
                  </a:lnTo>
                  <a:cubicBezTo>
                    <a:pt x="635693" y="326460"/>
                    <a:pt x="654889" y="353518"/>
                    <a:pt x="682183" y="365081"/>
                  </a:cubicBezTo>
                  <a:lnTo>
                    <a:pt x="711671" y="371049"/>
                  </a:lnTo>
                  <a:lnTo>
                    <a:pt x="711671" y="414493"/>
                  </a:lnTo>
                  <a:lnTo>
                    <a:pt x="687312" y="411983"/>
                  </a:lnTo>
                  <a:cubicBezTo>
                    <a:pt x="663625" y="407030"/>
                    <a:pt x="642491" y="395033"/>
                    <a:pt x="626194" y="378308"/>
                  </a:cubicBezTo>
                  <a:cubicBezTo>
                    <a:pt x="613761" y="399961"/>
                    <a:pt x="590443" y="414617"/>
                    <a:pt x="563723" y="414617"/>
                  </a:cubicBezTo>
                  <a:cubicBezTo>
                    <a:pt x="524010" y="414617"/>
                    <a:pt x="491701" y="382308"/>
                    <a:pt x="491701" y="342595"/>
                  </a:cubicBezTo>
                  <a:lnTo>
                    <a:pt x="491701" y="119519"/>
                  </a:lnTo>
                  <a:cubicBezTo>
                    <a:pt x="491701" y="77571"/>
                    <a:pt x="457576" y="43434"/>
                    <a:pt x="415628" y="43434"/>
                  </a:cubicBezTo>
                  <a:cubicBezTo>
                    <a:pt x="373693" y="43434"/>
                    <a:pt x="339568" y="77571"/>
                    <a:pt x="339568" y="119519"/>
                  </a:cubicBezTo>
                  <a:lnTo>
                    <a:pt x="339568" y="291020"/>
                  </a:lnTo>
                  <a:lnTo>
                    <a:pt x="339568" y="312903"/>
                  </a:lnTo>
                  <a:lnTo>
                    <a:pt x="339568" y="392531"/>
                  </a:lnTo>
                  <a:cubicBezTo>
                    <a:pt x="339568" y="404520"/>
                    <a:pt x="329840" y="414248"/>
                    <a:pt x="317851" y="414248"/>
                  </a:cubicBezTo>
                  <a:cubicBezTo>
                    <a:pt x="305862" y="414248"/>
                    <a:pt x="296134" y="404520"/>
                    <a:pt x="296134" y="392531"/>
                  </a:cubicBezTo>
                  <a:lnTo>
                    <a:pt x="296134" y="312903"/>
                  </a:lnTo>
                  <a:lnTo>
                    <a:pt x="296134" y="291020"/>
                  </a:lnTo>
                  <a:lnTo>
                    <a:pt x="296134" y="119519"/>
                  </a:lnTo>
                  <a:lnTo>
                    <a:pt x="296134" y="72237"/>
                  </a:lnTo>
                  <a:cubicBezTo>
                    <a:pt x="296134" y="72161"/>
                    <a:pt x="296108" y="72098"/>
                    <a:pt x="296108" y="72034"/>
                  </a:cubicBezTo>
                  <a:cubicBezTo>
                    <a:pt x="296108" y="56274"/>
                    <a:pt x="283294" y="43447"/>
                    <a:pt x="267533" y="43447"/>
                  </a:cubicBezTo>
                  <a:cubicBezTo>
                    <a:pt x="252369" y="43447"/>
                    <a:pt x="239974" y="55308"/>
                    <a:pt x="239034" y="70218"/>
                  </a:cubicBezTo>
                  <a:lnTo>
                    <a:pt x="239034" y="295008"/>
                  </a:lnTo>
                  <a:cubicBezTo>
                    <a:pt x="239034" y="360896"/>
                    <a:pt x="185415" y="414503"/>
                    <a:pt x="119528" y="414503"/>
                  </a:cubicBezTo>
                  <a:cubicBezTo>
                    <a:pt x="61854" y="414503"/>
                    <a:pt x="13592" y="373460"/>
                    <a:pt x="2428" y="319060"/>
                  </a:cubicBezTo>
                  <a:lnTo>
                    <a:pt x="0" y="295058"/>
                  </a:lnTo>
                  <a:lnTo>
                    <a:pt x="0" y="21718"/>
                  </a:lnTo>
                  <a:lnTo>
                    <a:pt x="6359" y="6371"/>
                  </a:lnTo>
                  <a:cubicBezTo>
                    <a:pt x="10292" y="2441"/>
                    <a:pt x="15724" y="12"/>
                    <a:pt x="21725" y="12"/>
                  </a:cubicBezTo>
                  <a:cubicBezTo>
                    <a:pt x="33713" y="12"/>
                    <a:pt x="43442" y="9728"/>
                    <a:pt x="43442" y="21730"/>
                  </a:cubicBezTo>
                  <a:lnTo>
                    <a:pt x="43442" y="295008"/>
                  </a:lnTo>
                  <a:cubicBezTo>
                    <a:pt x="43442" y="336943"/>
                    <a:pt x="77567" y="371068"/>
                    <a:pt x="119528" y="371068"/>
                  </a:cubicBezTo>
                  <a:cubicBezTo>
                    <a:pt x="161463" y="371068"/>
                    <a:pt x="195588" y="336943"/>
                    <a:pt x="195588" y="295008"/>
                  </a:cubicBezTo>
                  <a:lnTo>
                    <a:pt x="195588" y="72949"/>
                  </a:lnTo>
                  <a:cubicBezTo>
                    <a:pt x="195575" y="72631"/>
                    <a:pt x="195499" y="72339"/>
                    <a:pt x="195499" y="72034"/>
                  </a:cubicBezTo>
                  <a:cubicBezTo>
                    <a:pt x="195499" y="71425"/>
                    <a:pt x="195575" y="70828"/>
                    <a:pt x="195588" y="70218"/>
                  </a:cubicBezTo>
                  <a:lnTo>
                    <a:pt x="195588" y="66840"/>
                  </a:lnTo>
                  <a:cubicBezTo>
                    <a:pt x="195588" y="64922"/>
                    <a:pt x="195918" y="63106"/>
                    <a:pt x="196388" y="61328"/>
                  </a:cubicBezTo>
                  <a:cubicBezTo>
                    <a:pt x="201582" y="26695"/>
                    <a:pt x="231465" y="12"/>
                    <a:pt x="267533" y="12"/>
                  </a:cubicBezTo>
                  <a:cubicBezTo>
                    <a:pt x="294229" y="12"/>
                    <a:pt x="317533" y="14656"/>
                    <a:pt x="329979" y="36296"/>
                  </a:cubicBezTo>
                  <a:cubicBezTo>
                    <a:pt x="351709" y="13944"/>
                    <a:pt x="382062" y="0"/>
                    <a:pt x="415628" y="0"/>
                  </a:cubicBez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" name="Shape 193">
              <a:extLst>
                <a:ext uri="{FF2B5EF4-FFF2-40B4-BE49-F238E27FC236}">
                  <a16:creationId xmlns:a16="http://schemas.microsoft.com/office/drawing/2014/main" id="{FBA71AB0-436E-E42A-FACF-4E46B3FC795A}"/>
                </a:ext>
              </a:extLst>
            </p:cNvPr>
            <p:cNvSpPr/>
            <p:nvPr/>
          </p:nvSpPr>
          <p:spPr>
            <a:xfrm>
              <a:off x="1474909" y="1097729"/>
              <a:ext cx="118551" cy="277233"/>
            </a:xfrm>
            <a:custGeom>
              <a:avLst/>
              <a:gdLst/>
              <a:ahLst/>
              <a:cxnLst/>
              <a:rect l="0" t="0" r="0" b="0"/>
              <a:pathLst>
                <a:path w="119412" h="276384">
                  <a:moveTo>
                    <a:pt x="119412" y="0"/>
                  </a:moveTo>
                  <a:lnTo>
                    <a:pt x="119412" y="43443"/>
                  </a:lnTo>
                  <a:lnTo>
                    <a:pt x="89924" y="49414"/>
                  </a:lnTo>
                  <a:cubicBezTo>
                    <a:pt x="62629" y="60981"/>
                    <a:pt x="43434" y="88049"/>
                    <a:pt x="43434" y="119510"/>
                  </a:cubicBezTo>
                  <a:cubicBezTo>
                    <a:pt x="43434" y="120158"/>
                    <a:pt x="43307" y="120767"/>
                    <a:pt x="43243" y="121389"/>
                  </a:cubicBezTo>
                  <a:cubicBezTo>
                    <a:pt x="43307" y="122025"/>
                    <a:pt x="43434" y="122622"/>
                    <a:pt x="43434" y="123269"/>
                  </a:cubicBezTo>
                  <a:lnTo>
                    <a:pt x="43434" y="156899"/>
                  </a:lnTo>
                  <a:cubicBezTo>
                    <a:pt x="43434" y="188350"/>
                    <a:pt x="62629" y="215409"/>
                    <a:pt x="89924" y="226972"/>
                  </a:cubicBezTo>
                  <a:lnTo>
                    <a:pt x="119412" y="232940"/>
                  </a:lnTo>
                  <a:lnTo>
                    <a:pt x="119412" y="276384"/>
                  </a:lnTo>
                  <a:lnTo>
                    <a:pt x="95452" y="273961"/>
                  </a:lnTo>
                  <a:cubicBezTo>
                    <a:pt x="41043" y="262799"/>
                    <a:pt x="0" y="214550"/>
                    <a:pt x="0" y="156899"/>
                  </a:cubicBezTo>
                  <a:lnTo>
                    <a:pt x="0" y="123269"/>
                  </a:lnTo>
                  <a:cubicBezTo>
                    <a:pt x="0" y="122622"/>
                    <a:pt x="127" y="122025"/>
                    <a:pt x="191" y="121389"/>
                  </a:cubicBezTo>
                  <a:cubicBezTo>
                    <a:pt x="127" y="120767"/>
                    <a:pt x="0" y="120158"/>
                    <a:pt x="0" y="119510"/>
                  </a:cubicBezTo>
                  <a:cubicBezTo>
                    <a:pt x="0" y="61847"/>
                    <a:pt x="41043" y="13587"/>
                    <a:pt x="95452" y="2423"/>
                  </a:cubicBezTo>
                  <a:lnTo>
                    <a:pt x="119412" y="0"/>
                  </a:ln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" name="Shape 194">
              <a:extLst>
                <a:ext uri="{FF2B5EF4-FFF2-40B4-BE49-F238E27FC236}">
                  <a16:creationId xmlns:a16="http://schemas.microsoft.com/office/drawing/2014/main" id="{AEECCDFA-0F52-3C8E-E4C5-5678DD3D92B6}"/>
                </a:ext>
              </a:extLst>
            </p:cNvPr>
            <p:cNvSpPr/>
            <p:nvPr/>
          </p:nvSpPr>
          <p:spPr>
            <a:xfrm>
              <a:off x="1101823" y="960513"/>
              <a:ext cx="491637" cy="414449"/>
            </a:xfrm>
            <a:custGeom>
              <a:avLst/>
              <a:gdLst/>
              <a:ahLst/>
              <a:cxnLst/>
              <a:rect l="0" t="0" r="0" b="0"/>
              <a:pathLst>
                <a:path w="491782" h="414604">
                  <a:moveTo>
                    <a:pt x="95" y="0"/>
                  </a:moveTo>
                  <a:cubicBezTo>
                    <a:pt x="65538" y="0"/>
                    <a:pt x="118828" y="52858"/>
                    <a:pt x="119577" y="118123"/>
                  </a:cubicBezTo>
                  <a:cubicBezTo>
                    <a:pt x="119577" y="118237"/>
                    <a:pt x="119615" y="118351"/>
                    <a:pt x="119615" y="118478"/>
                  </a:cubicBezTo>
                  <a:lnTo>
                    <a:pt x="119615" y="119520"/>
                  </a:lnTo>
                  <a:lnTo>
                    <a:pt x="119615" y="294996"/>
                  </a:lnTo>
                  <a:lnTo>
                    <a:pt x="119615" y="342583"/>
                  </a:lnTo>
                  <a:cubicBezTo>
                    <a:pt x="119615" y="358343"/>
                    <a:pt x="132442" y="371158"/>
                    <a:pt x="148203" y="371158"/>
                  </a:cubicBezTo>
                  <a:cubicBezTo>
                    <a:pt x="163963" y="371158"/>
                    <a:pt x="176778" y="358343"/>
                    <a:pt x="176778" y="342583"/>
                  </a:cubicBezTo>
                  <a:lnTo>
                    <a:pt x="176778" y="119520"/>
                  </a:lnTo>
                  <a:cubicBezTo>
                    <a:pt x="176778" y="53620"/>
                    <a:pt x="230397" y="0"/>
                    <a:pt x="296285" y="0"/>
                  </a:cubicBezTo>
                  <a:cubicBezTo>
                    <a:pt x="336683" y="0"/>
                    <a:pt x="372447" y="20168"/>
                    <a:pt x="394087" y="50940"/>
                  </a:cubicBezTo>
                  <a:cubicBezTo>
                    <a:pt x="410318" y="27861"/>
                    <a:pt x="434485" y="10747"/>
                    <a:pt x="462598" y="3632"/>
                  </a:cubicBezTo>
                  <a:lnTo>
                    <a:pt x="491782" y="12"/>
                  </a:lnTo>
                  <a:lnTo>
                    <a:pt x="491782" y="43454"/>
                  </a:lnTo>
                  <a:lnTo>
                    <a:pt x="462294" y="49424"/>
                  </a:lnTo>
                  <a:cubicBezTo>
                    <a:pt x="434999" y="60991"/>
                    <a:pt x="415804" y="88059"/>
                    <a:pt x="415804" y="119520"/>
                  </a:cubicBezTo>
                  <a:cubicBezTo>
                    <a:pt x="415804" y="131509"/>
                    <a:pt x="406076" y="141237"/>
                    <a:pt x="394087" y="141237"/>
                  </a:cubicBezTo>
                  <a:cubicBezTo>
                    <a:pt x="382098" y="141237"/>
                    <a:pt x="372370" y="131509"/>
                    <a:pt x="372370" y="119520"/>
                  </a:cubicBezTo>
                  <a:cubicBezTo>
                    <a:pt x="372370" y="77572"/>
                    <a:pt x="338233" y="43434"/>
                    <a:pt x="296285" y="43434"/>
                  </a:cubicBezTo>
                  <a:cubicBezTo>
                    <a:pt x="254336" y="43434"/>
                    <a:pt x="220225" y="77572"/>
                    <a:pt x="220225" y="119520"/>
                  </a:cubicBezTo>
                  <a:lnTo>
                    <a:pt x="220225" y="176873"/>
                  </a:lnTo>
                  <a:lnTo>
                    <a:pt x="337420" y="176873"/>
                  </a:lnTo>
                  <a:cubicBezTo>
                    <a:pt x="349421" y="176873"/>
                    <a:pt x="359137" y="186601"/>
                    <a:pt x="359137" y="198590"/>
                  </a:cubicBezTo>
                  <a:cubicBezTo>
                    <a:pt x="359137" y="210591"/>
                    <a:pt x="349421" y="220307"/>
                    <a:pt x="337420" y="220307"/>
                  </a:cubicBezTo>
                  <a:lnTo>
                    <a:pt x="220225" y="220307"/>
                  </a:lnTo>
                  <a:lnTo>
                    <a:pt x="220225" y="345745"/>
                  </a:lnTo>
                  <a:cubicBezTo>
                    <a:pt x="220225" y="346837"/>
                    <a:pt x="220059" y="347878"/>
                    <a:pt x="219894" y="348933"/>
                  </a:cubicBezTo>
                  <a:cubicBezTo>
                    <a:pt x="216668" y="385674"/>
                    <a:pt x="185782" y="414604"/>
                    <a:pt x="148203" y="414604"/>
                  </a:cubicBezTo>
                  <a:cubicBezTo>
                    <a:pt x="121469" y="414604"/>
                    <a:pt x="98139" y="399936"/>
                    <a:pt x="85706" y="378257"/>
                  </a:cubicBezTo>
                  <a:cubicBezTo>
                    <a:pt x="63989" y="400584"/>
                    <a:pt x="33636" y="414490"/>
                    <a:pt x="95" y="414490"/>
                  </a:cubicBezTo>
                  <a:lnTo>
                    <a:pt x="0" y="414481"/>
                  </a:lnTo>
                  <a:lnTo>
                    <a:pt x="0" y="371037"/>
                  </a:lnTo>
                  <a:lnTo>
                    <a:pt x="95" y="371056"/>
                  </a:lnTo>
                  <a:cubicBezTo>
                    <a:pt x="42043" y="371056"/>
                    <a:pt x="76168" y="336931"/>
                    <a:pt x="76168" y="294996"/>
                  </a:cubicBezTo>
                  <a:lnTo>
                    <a:pt x="76168" y="257607"/>
                  </a:lnTo>
                  <a:cubicBezTo>
                    <a:pt x="76168" y="215659"/>
                    <a:pt x="42043" y="181521"/>
                    <a:pt x="95" y="181521"/>
                  </a:cubicBezTo>
                  <a:lnTo>
                    <a:pt x="0" y="181540"/>
                  </a:lnTo>
                  <a:lnTo>
                    <a:pt x="0" y="138097"/>
                  </a:lnTo>
                  <a:lnTo>
                    <a:pt x="95" y="138087"/>
                  </a:lnTo>
                  <a:cubicBezTo>
                    <a:pt x="28975" y="138087"/>
                    <a:pt x="55493" y="148387"/>
                    <a:pt x="76168" y="165494"/>
                  </a:cubicBezTo>
                  <a:lnTo>
                    <a:pt x="76168" y="119520"/>
                  </a:lnTo>
                  <a:cubicBezTo>
                    <a:pt x="76168" y="77572"/>
                    <a:pt x="42043" y="43434"/>
                    <a:pt x="95" y="43434"/>
                  </a:cubicBezTo>
                  <a:lnTo>
                    <a:pt x="0" y="43454"/>
                  </a:lnTo>
                  <a:lnTo>
                    <a:pt x="0" y="10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8" name="Shape 195">
              <a:extLst>
                <a:ext uri="{FF2B5EF4-FFF2-40B4-BE49-F238E27FC236}">
                  <a16:creationId xmlns:a16="http://schemas.microsoft.com/office/drawing/2014/main" id="{DD3B0E67-F08E-0C61-05AE-E7A299D008A2}"/>
                </a:ext>
              </a:extLst>
            </p:cNvPr>
            <p:cNvSpPr/>
            <p:nvPr/>
          </p:nvSpPr>
          <p:spPr>
            <a:xfrm>
              <a:off x="1593460" y="957712"/>
              <a:ext cx="610186" cy="417250"/>
            </a:xfrm>
            <a:custGeom>
              <a:avLst/>
              <a:gdLst/>
              <a:ahLst/>
              <a:cxnLst/>
              <a:rect l="0" t="0" r="0" b="0"/>
              <a:pathLst>
                <a:path w="611351" h="416649">
                  <a:moveTo>
                    <a:pt x="296310" y="0"/>
                  </a:moveTo>
                  <a:cubicBezTo>
                    <a:pt x="336696" y="0"/>
                    <a:pt x="372447" y="20155"/>
                    <a:pt x="394088" y="50927"/>
                  </a:cubicBezTo>
                  <a:cubicBezTo>
                    <a:pt x="415716" y="20155"/>
                    <a:pt x="451479" y="0"/>
                    <a:pt x="491865" y="0"/>
                  </a:cubicBezTo>
                  <a:cubicBezTo>
                    <a:pt x="549516" y="0"/>
                    <a:pt x="597765" y="41043"/>
                    <a:pt x="608927" y="95443"/>
                  </a:cubicBezTo>
                  <a:lnTo>
                    <a:pt x="611351" y="119418"/>
                  </a:lnTo>
                  <a:lnTo>
                    <a:pt x="611351" y="394951"/>
                  </a:lnTo>
                  <a:lnTo>
                    <a:pt x="604996" y="410291"/>
                  </a:lnTo>
                  <a:cubicBezTo>
                    <a:pt x="601066" y="414220"/>
                    <a:pt x="595636" y="416649"/>
                    <a:pt x="589642" y="416649"/>
                  </a:cubicBezTo>
                  <a:cubicBezTo>
                    <a:pt x="577641" y="416649"/>
                    <a:pt x="567912" y="406934"/>
                    <a:pt x="567912" y="394932"/>
                  </a:cubicBezTo>
                  <a:lnTo>
                    <a:pt x="567912" y="119494"/>
                  </a:lnTo>
                  <a:cubicBezTo>
                    <a:pt x="567912" y="77559"/>
                    <a:pt x="533800" y="43434"/>
                    <a:pt x="491865" y="43434"/>
                  </a:cubicBezTo>
                  <a:cubicBezTo>
                    <a:pt x="449930" y="43434"/>
                    <a:pt x="415804" y="77559"/>
                    <a:pt x="415804" y="119494"/>
                  </a:cubicBezTo>
                  <a:lnTo>
                    <a:pt x="415804" y="323901"/>
                  </a:lnTo>
                  <a:lnTo>
                    <a:pt x="415804" y="393535"/>
                  </a:lnTo>
                  <a:cubicBezTo>
                    <a:pt x="415804" y="405537"/>
                    <a:pt x="406076" y="415252"/>
                    <a:pt x="394088" y="415252"/>
                  </a:cubicBezTo>
                  <a:cubicBezTo>
                    <a:pt x="382086" y="415252"/>
                    <a:pt x="372358" y="405537"/>
                    <a:pt x="372358" y="393535"/>
                  </a:cubicBezTo>
                  <a:lnTo>
                    <a:pt x="372358" y="323901"/>
                  </a:lnTo>
                  <a:lnTo>
                    <a:pt x="372358" y="119494"/>
                  </a:lnTo>
                  <a:cubicBezTo>
                    <a:pt x="372358" y="77559"/>
                    <a:pt x="338246" y="43434"/>
                    <a:pt x="296310" y="43434"/>
                  </a:cubicBezTo>
                  <a:cubicBezTo>
                    <a:pt x="254362" y="43434"/>
                    <a:pt x="220237" y="77559"/>
                    <a:pt x="220237" y="119494"/>
                  </a:cubicBezTo>
                  <a:lnTo>
                    <a:pt x="220237" y="343345"/>
                  </a:lnTo>
                  <a:cubicBezTo>
                    <a:pt x="220237" y="343497"/>
                    <a:pt x="220199" y="343624"/>
                    <a:pt x="220199" y="343751"/>
                  </a:cubicBezTo>
                  <a:cubicBezTo>
                    <a:pt x="219983" y="383274"/>
                    <a:pt x="187776" y="415366"/>
                    <a:pt x="148203" y="415366"/>
                  </a:cubicBezTo>
                  <a:cubicBezTo>
                    <a:pt x="121469" y="415366"/>
                    <a:pt x="98139" y="400698"/>
                    <a:pt x="85719" y="379019"/>
                  </a:cubicBezTo>
                  <a:cubicBezTo>
                    <a:pt x="63976" y="401346"/>
                    <a:pt x="33649" y="415252"/>
                    <a:pt x="95" y="415252"/>
                  </a:cubicBezTo>
                  <a:lnTo>
                    <a:pt x="0" y="415242"/>
                  </a:lnTo>
                  <a:lnTo>
                    <a:pt x="0" y="371799"/>
                  </a:lnTo>
                  <a:lnTo>
                    <a:pt x="95" y="371818"/>
                  </a:lnTo>
                  <a:cubicBezTo>
                    <a:pt x="42044" y="371818"/>
                    <a:pt x="76168" y="337693"/>
                    <a:pt x="76168" y="295758"/>
                  </a:cubicBezTo>
                  <a:lnTo>
                    <a:pt x="76168" y="258369"/>
                  </a:lnTo>
                  <a:cubicBezTo>
                    <a:pt x="76168" y="216421"/>
                    <a:pt x="42044" y="182283"/>
                    <a:pt x="95" y="182283"/>
                  </a:cubicBezTo>
                  <a:lnTo>
                    <a:pt x="0" y="182302"/>
                  </a:lnTo>
                  <a:lnTo>
                    <a:pt x="0" y="138859"/>
                  </a:lnTo>
                  <a:lnTo>
                    <a:pt x="95" y="138849"/>
                  </a:lnTo>
                  <a:cubicBezTo>
                    <a:pt x="28975" y="138849"/>
                    <a:pt x="55493" y="149149"/>
                    <a:pt x="76168" y="166269"/>
                  </a:cubicBezTo>
                  <a:lnTo>
                    <a:pt x="76168" y="120282"/>
                  </a:lnTo>
                  <a:cubicBezTo>
                    <a:pt x="76168" y="78334"/>
                    <a:pt x="42044" y="44196"/>
                    <a:pt x="95" y="44196"/>
                  </a:cubicBezTo>
                  <a:lnTo>
                    <a:pt x="0" y="44216"/>
                  </a:lnTo>
                  <a:lnTo>
                    <a:pt x="0" y="774"/>
                  </a:lnTo>
                  <a:lnTo>
                    <a:pt x="95" y="762"/>
                  </a:lnTo>
                  <a:cubicBezTo>
                    <a:pt x="65526" y="762"/>
                    <a:pt x="118815" y="53620"/>
                    <a:pt x="119577" y="118885"/>
                  </a:cubicBezTo>
                  <a:cubicBezTo>
                    <a:pt x="119577" y="118999"/>
                    <a:pt x="119602" y="119113"/>
                    <a:pt x="119602" y="119240"/>
                  </a:cubicBezTo>
                  <a:lnTo>
                    <a:pt x="119602" y="120282"/>
                  </a:lnTo>
                  <a:lnTo>
                    <a:pt x="119602" y="295758"/>
                  </a:lnTo>
                  <a:lnTo>
                    <a:pt x="119602" y="343345"/>
                  </a:lnTo>
                  <a:cubicBezTo>
                    <a:pt x="119602" y="359105"/>
                    <a:pt x="132430" y="371920"/>
                    <a:pt x="148203" y="371920"/>
                  </a:cubicBezTo>
                  <a:cubicBezTo>
                    <a:pt x="163963" y="371920"/>
                    <a:pt x="176778" y="359105"/>
                    <a:pt x="176778" y="343345"/>
                  </a:cubicBezTo>
                  <a:cubicBezTo>
                    <a:pt x="176778" y="343281"/>
                    <a:pt x="176803" y="343217"/>
                    <a:pt x="176803" y="343154"/>
                  </a:cubicBezTo>
                  <a:lnTo>
                    <a:pt x="176803" y="119494"/>
                  </a:lnTo>
                  <a:cubicBezTo>
                    <a:pt x="176803" y="53607"/>
                    <a:pt x="230410" y="0"/>
                    <a:pt x="296310" y="0"/>
                  </a:cubicBez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" name="Shape 196">
              <a:extLst>
                <a:ext uri="{FF2B5EF4-FFF2-40B4-BE49-F238E27FC236}">
                  <a16:creationId xmlns:a16="http://schemas.microsoft.com/office/drawing/2014/main" id="{600C8BA9-1AF7-E02D-FD9E-D69B2C1751F3}"/>
                </a:ext>
              </a:extLst>
            </p:cNvPr>
            <p:cNvSpPr/>
            <p:nvPr/>
          </p:nvSpPr>
          <p:spPr>
            <a:xfrm>
              <a:off x="997219" y="271633"/>
              <a:ext cx="153418" cy="215624"/>
            </a:xfrm>
            <a:custGeom>
              <a:avLst/>
              <a:gdLst/>
              <a:ahLst/>
              <a:cxnLst/>
              <a:rect l="0" t="0" r="0" b="0"/>
              <a:pathLst>
                <a:path w="153949" h="214681">
                  <a:moveTo>
                    <a:pt x="76974" y="0"/>
                  </a:moveTo>
                  <a:cubicBezTo>
                    <a:pt x="119202" y="0"/>
                    <a:pt x="153467" y="34024"/>
                    <a:pt x="153911" y="76149"/>
                  </a:cubicBezTo>
                  <a:lnTo>
                    <a:pt x="153949" y="76149"/>
                  </a:lnTo>
                  <a:lnTo>
                    <a:pt x="153949" y="76975"/>
                  </a:lnTo>
                  <a:lnTo>
                    <a:pt x="153949" y="137706"/>
                  </a:lnTo>
                  <a:lnTo>
                    <a:pt x="153949" y="138531"/>
                  </a:lnTo>
                  <a:lnTo>
                    <a:pt x="153911" y="138531"/>
                  </a:lnTo>
                  <a:cubicBezTo>
                    <a:pt x="153467" y="180645"/>
                    <a:pt x="119215" y="214681"/>
                    <a:pt x="76974" y="214681"/>
                  </a:cubicBezTo>
                  <a:cubicBezTo>
                    <a:pt x="34747" y="214681"/>
                    <a:pt x="483" y="180645"/>
                    <a:pt x="38" y="138531"/>
                  </a:cubicBezTo>
                  <a:lnTo>
                    <a:pt x="0" y="138531"/>
                  </a:lnTo>
                  <a:lnTo>
                    <a:pt x="0" y="137706"/>
                  </a:lnTo>
                  <a:lnTo>
                    <a:pt x="0" y="76975"/>
                  </a:lnTo>
                  <a:lnTo>
                    <a:pt x="0" y="76149"/>
                  </a:lnTo>
                  <a:lnTo>
                    <a:pt x="38" y="76149"/>
                  </a:lnTo>
                  <a:cubicBezTo>
                    <a:pt x="495" y="34024"/>
                    <a:pt x="34747" y="0"/>
                    <a:pt x="76974" y="0"/>
                  </a:cubicBezTo>
                  <a:close/>
                </a:path>
              </a:pathLst>
            </a:custGeom>
            <a:solidFill>
              <a:srgbClr val="61C2EE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0" name="Shape 197">
              <a:extLst>
                <a:ext uri="{FF2B5EF4-FFF2-40B4-BE49-F238E27FC236}">
                  <a16:creationId xmlns:a16="http://schemas.microsoft.com/office/drawing/2014/main" id="{509936DC-DAFF-96BC-D248-4683E12706D0}"/>
                </a:ext>
              </a:extLst>
            </p:cNvPr>
            <p:cNvSpPr/>
            <p:nvPr/>
          </p:nvSpPr>
          <p:spPr>
            <a:xfrm>
              <a:off x="1220373" y="271633"/>
              <a:ext cx="153418" cy="215624"/>
            </a:xfrm>
            <a:custGeom>
              <a:avLst/>
              <a:gdLst/>
              <a:ahLst/>
              <a:cxnLst/>
              <a:rect l="0" t="0" r="0" b="0"/>
              <a:pathLst>
                <a:path w="153950" h="214681">
                  <a:moveTo>
                    <a:pt x="76962" y="0"/>
                  </a:moveTo>
                  <a:cubicBezTo>
                    <a:pt x="119202" y="0"/>
                    <a:pt x="153454" y="34024"/>
                    <a:pt x="153899" y="76149"/>
                  </a:cubicBezTo>
                  <a:lnTo>
                    <a:pt x="153950" y="76149"/>
                  </a:lnTo>
                  <a:lnTo>
                    <a:pt x="153950" y="76975"/>
                  </a:lnTo>
                  <a:lnTo>
                    <a:pt x="153950" y="137706"/>
                  </a:lnTo>
                  <a:lnTo>
                    <a:pt x="153950" y="138531"/>
                  </a:lnTo>
                  <a:lnTo>
                    <a:pt x="153899" y="138531"/>
                  </a:lnTo>
                  <a:cubicBezTo>
                    <a:pt x="153467" y="180645"/>
                    <a:pt x="119202" y="214681"/>
                    <a:pt x="76962" y="214681"/>
                  </a:cubicBezTo>
                  <a:cubicBezTo>
                    <a:pt x="34735" y="214681"/>
                    <a:pt x="483" y="180645"/>
                    <a:pt x="38" y="138531"/>
                  </a:cubicBezTo>
                  <a:lnTo>
                    <a:pt x="0" y="138531"/>
                  </a:lnTo>
                  <a:lnTo>
                    <a:pt x="0" y="137706"/>
                  </a:lnTo>
                  <a:lnTo>
                    <a:pt x="0" y="76975"/>
                  </a:lnTo>
                  <a:lnTo>
                    <a:pt x="0" y="76149"/>
                  </a:lnTo>
                  <a:lnTo>
                    <a:pt x="38" y="76149"/>
                  </a:lnTo>
                  <a:cubicBezTo>
                    <a:pt x="483" y="34024"/>
                    <a:pt x="34735" y="0"/>
                    <a:pt x="76962" y="0"/>
                  </a:cubicBez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1" name="Shape 198">
              <a:extLst>
                <a:ext uri="{FF2B5EF4-FFF2-40B4-BE49-F238E27FC236}">
                  <a16:creationId xmlns:a16="http://schemas.microsoft.com/office/drawing/2014/main" id="{F77DF7DE-B7D5-617A-4A31-3D368E548681}"/>
                </a:ext>
              </a:extLst>
            </p:cNvPr>
            <p:cNvSpPr/>
            <p:nvPr/>
          </p:nvSpPr>
          <p:spPr>
            <a:xfrm>
              <a:off x="1199453" y="504059"/>
              <a:ext cx="195260" cy="355643"/>
            </a:xfrm>
            <a:custGeom>
              <a:avLst/>
              <a:gdLst/>
              <a:ahLst/>
              <a:cxnLst/>
              <a:rect l="0" t="0" r="0" b="0"/>
              <a:pathLst>
                <a:path w="195783" h="355930">
                  <a:moveTo>
                    <a:pt x="97891" y="0"/>
                  </a:moveTo>
                  <a:cubicBezTo>
                    <a:pt x="151600" y="0"/>
                    <a:pt x="195173" y="43282"/>
                    <a:pt x="195732" y="96850"/>
                  </a:cubicBezTo>
                  <a:lnTo>
                    <a:pt x="195783" y="96850"/>
                  </a:lnTo>
                  <a:lnTo>
                    <a:pt x="195783" y="97892"/>
                  </a:lnTo>
                  <a:lnTo>
                    <a:pt x="195783" y="258039"/>
                  </a:lnTo>
                  <a:lnTo>
                    <a:pt x="195783" y="259080"/>
                  </a:lnTo>
                  <a:lnTo>
                    <a:pt x="195732" y="259080"/>
                  </a:lnTo>
                  <a:cubicBezTo>
                    <a:pt x="195173" y="312649"/>
                    <a:pt x="151600" y="355930"/>
                    <a:pt x="97891" y="355930"/>
                  </a:cubicBezTo>
                  <a:cubicBezTo>
                    <a:pt x="44183" y="355930"/>
                    <a:pt x="609" y="312649"/>
                    <a:pt x="51" y="259080"/>
                  </a:cubicBezTo>
                  <a:lnTo>
                    <a:pt x="0" y="259080"/>
                  </a:lnTo>
                  <a:lnTo>
                    <a:pt x="0" y="258039"/>
                  </a:lnTo>
                  <a:lnTo>
                    <a:pt x="0" y="97892"/>
                  </a:lnTo>
                  <a:lnTo>
                    <a:pt x="0" y="96850"/>
                  </a:lnTo>
                  <a:lnTo>
                    <a:pt x="51" y="96850"/>
                  </a:lnTo>
                  <a:cubicBezTo>
                    <a:pt x="609" y="43282"/>
                    <a:pt x="44183" y="0"/>
                    <a:pt x="97891" y="0"/>
                  </a:cubicBez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2" name="Shape 199">
              <a:extLst>
                <a:ext uri="{FF2B5EF4-FFF2-40B4-BE49-F238E27FC236}">
                  <a16:creationId xmlns:a16="http://schemas.microsoft.com/office/drawing/2014/main" id="{6D557BA3-6A08-FD93-9AA1-4745A1F31733}"/>
                </a:ext>
              </a:extLst>
            </p:cNvPr>
            <p:cNvSpPr/>
            <p:nvPr/>
          </p:nvSpPr>
          <p:spPr>
            <a:xfrm>
              <a:off x="951892" y="504059"/>
              <a:ext cx="275455" cy="355643"/>
            </a:xfrm>
            <a:custGeom>
              <a:avLst/>
              <a:gdLst/>
              <a:ahLst/>
              <a:cxnLst/>
              <a:rect l="0" t="0" r="0" b="0"/>
              <a:pathLst>
                <a:path w="276060" h="356083">
                  <a:moveTo>
                    <a:pt x="97892" y="0"/>
                  </a:moveTo>
                  <a:lnTo>
                    <a:pt x="276060" y="0"/>
                  </a:lnTo>
                  <a:cubicBezTo>
                    <a:pt x="276060" y="0"/>
                    <a:pt x="195783" y="9576"/>
                    <a:pt x="195783" y="114046"/>
                  </a:cubicBezTo>
                  <a:lnTo>
                    <a:pt x="195783" y="257137"/>
                  </a:lnTo>
                  <a:lnTo>
                    <a:pt x="195783" y="258178"/>
                  </a:lnTo>
                  <a:lnTo>
                    <a:pt x="195733" y="258178"/>
                  </a:lnTo>
                  <a:cubicBezTo>
                    <a:pt x="195174" y="311772"/>
                    <a:pt x="151587" y="356083"/>
                    <a:pt x="97892" y="356083"/>
                  </a:cubicBezTo>
                  <a:cubicBezTo>
                    <a:pt x="44183" y="356083"/>
                    <a:pt x="610" y="311772"/>
                    <a:pt x="51" y="258178"/>
                  </a:cubicBezTo>
                  <a:lnTo>
                    <a:pt x="0" y="258178"/>
                  </a:lnTo>
                  <a:lnTo>
                    <a:pt x="0" y="257137"/>
                  </a:lnTo>
                  <a:lnTo>
                    <a:pt x="0" y="98031"/>
                  </a:lnTo>
                  <a:lnTo>
                    <a:pt x="0" y="96990"/>
                  </a:lnTo>
                  <a:lnTo>
                    <a:pt x="51" y="96990"/>
                  </a:lnTo>
                  <a:cubicBezTo>
                    <a:pt x="610" y="43434"/>
                    <a:pt x="44171" y="140"/>
                    <a:pt x="97892" y="140"/>
                  </a:cubicBezTo>
                  <a:lnTo>
                    <a:pt x="97892" y="0"/>
                  </a:lnTo>
                  <a:close/>
                </a:path>
              </a:pathLst>
            </a:custGeom>
            <a:solidFill>
              <a:srgbClr val="61C2EE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3" name="Shape 200">
              <a:extLst>
                <a:ext uri="{FF2B5EF4-FFF2-40B4-BE49-F238E27FC236}">
                  <a16:creationId xmlns:a16="http://schemas.microsoft.com/office/drawing/2014/main" id="{9708AAF2-5C7A-9153-3694-7D82B753F306}"/>
                </a:ext>
              </a:extLst>
            </p:cNvPr>
            <p:cNvSpPr/>
            <p:nvPr/>
          </p:nvSpPr>
          <p:spPr>
            <a:xfrm>
              <a:off x="1366818" y="504059"/>
              <a:ext cx="275457" cy="355643"/>
            </a:xfrm>
            <a:custGeom>
              <a:avLst/>
              <a:gdLst/>
              <a:ahLst/>
              <a:cxnLst/>
              <a:rect l="0" t="0" r="0" b="0"/>
              <a:pathLst>
                <a:path w="276479" h="356070">
                  <a:moveTo>
                    <a:pt x="0" y="0"/>
                  </a:moveTo>
                  <a:lnTo>
                    <a:pt x="178181" y="0"/>
                  </a:lnTo>
                  <a:lnTo>
                    <a:pt x="178181" y="152"/>
                  </a:lnTo>
                  <a:cubicBezTo>
                    <a:pt x="178308" y="152"/>
                    <a:pt x="178448" y="140"/>
                    <a:pt x="178575" y="140"/>
                  </a:cubicBezTo>
                  <a:cubicBezTo>
                    <a:pt x="232283" y="140"/>
                    <a:pt x="275869" y="43421"/>
                    <a:pt x="276428" y="96990"/>
                  </a:cubicBezTo>
                  <a:lnTo>
                    <a:pt x="276479" y="96990"/>
                  </a:lnTo>
                  <a:lnTo>
                    <a:pt x="276479" y="98031"/>
                  </a:lnTo>
                  <a:lnTo>
                    <a:pt x="276479" y="257137"/>
                  </a:lnTo>
                  <a:lnTo>
                    <a:pt x="276479" y="258178"/>
                  </a:lnTo>
                  <a:lnTo>
                    <a:pt x="276428" y="258178"/>
                  </a:lnTo>
                  <a:cubicBezTo>
                    <a:pt x="275869" y="311760"/>
                    <a:pt x="232283" y="356070"/>
                    <a:pt x="178575" y="356070"/>
                  </a:cubicBezTo>
                  <a:cubicBezTo>
                    <a:pt x="124866" y="356070"/>
                    <a:pt x="81305" y="311760"/>
                    <a:pt x="80747" y="258178"/>
                  </a:cubicBezTo>
                  <a:lnTo>
                    <a:pt x="80696" y="258178"/>
                  </a:lnTo>
                  <a:lnTo>
                    <a:pt x="80696" y="257137"/>
                  </a:lnTo>
                  <a:lnTo>
                    <a:pt x="80696" y="124930"/>
                  </a:lnTo>
                  <a:cubicBezTo>
                    <a:pt x="80429" y="121577"/>
                    <a:pt x="80276" y="117970"/>
                    <a:pt x="80276" y="114033"/>
                  </a:cubicBezTo>
                  <a:cubicBezTo>
                    <a:pt x="80276" y="9576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1C2EE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4" name="Shape 201">
              <a:extLst>
                <a:ext uri="{FF2B5EF4-FFF2-40B4-BE49-F238E27FC236}">
                  <a16:creationId xmlns:a16="http://schemas.microsoft.com/office/drawing/2014/main" id="{CB03F702-ABAD-A8AC-F6E4-C5439285F306}"/>
                </a:ext>
              </a:extLst>
            </p:cNvPr>
            <p:cNvSpPr/>
            <p:nvPr/>
          </p:nvSpPr>
          <p:spPr>
            <a:xfrm>
              <a:off x="1436554" y="271633"/>
              <a:ext cx="153418" cy="215624"/>
            </a:xfrm>
            <a:custGeom>
              <a:avLst/>
              <a:gdLst/>
              <a:ahLst/>
              <a:cxnLst/>
              <a:rect l="0" t="0" r="0" b="0"/>
              <a:pathLst>
                <a:path w="153937" h="214681">
                  <a:moveTo>
                    <a:pt x="76962" y="0"/>
                  </a:moveTo>
                  <a:cubicBezTo>
                    <a:pt x="119202" y="0"/>
                    <a:pt x="153454" y="34024"/>
                    <a:pt x="153899" y="76149"/>
                  </a:cubicBezTo>
                  <a:lnTo>
                    <a:pt x="153937" y="76149"/>
                  </a:lnTo>
                  <a:lnTo>
                    <a:pt x="153937" y="76975"/>
                  </a:lnTo>
                  <a:lnTo>
                    <a:pt x="153937" y="137706"/>
                  </a:lnTo>
                  <a:lnTo>
                    <a:pt x="153937" y="138531"/>
                  </a:lnTo>
                  <a:lnTo>
                    <a:pt x="153899" y="138531"/>
                  </a:lnTo>
                  <a:cubicBezTo>
                    <a:pt x="153454" y="180645"/>
                    <a:pt x="119202" y="214681"/>
                    <a:pt x="76962" y="214681"/>
                  </a:cubicBezTo>
                  <a:cubicBezTo>
                    <a:pt x="34722" y="214681"/>
                    <a:pt x="483" y="180645"/>
                    <a:pt x="38" y="138531"/>
                  </a:cubicBezTo>
                  <a:lnTo>
                    <a:pt x="0" y="138531"/>
                  </a:lnTo>
                  <a:lnTo>
                    <a:pt x="0" y="137706"/>
                  </a:lnTo>
                  <a:lnTo>
                    <a:pt x="0" y="76975"/>
                  </a:lnTo>
                  <a:lnTo>
                    <a:pt x="0" y="76149"/>
                  </a:lnTo>
                  <a:lnTo>
                    <a:pt x="38" y="76149"/>
                  </a:lnTo>
                  <a:cubicBezTo>
                    <a:pt x="483" y="34024"/>
                    <a:pt x="34722" y="0"/>
                    <a:pt x="76962" y="0"/>
                  </a:cubicBezTo>
                  <a:close/>
                </a:path>
              </a:pathLst>
            </a:custGeom>
            <a:solidFill>
              <a:srgbClr val="61C2EE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15" name="ZoneTexte 14">
            <a:extLst>
              <a:ext uri="{FF2B5EF4-FFF2-40B4-BE49-F238E27FC236}">
                <a16:creationId xmlns:a16="http://schemas.microsoft.com/office/drawing/2014/main" id="{5C2439A7-056F-BEDD-5716-3F57EC97570D}"/>
              </a:ext>
            </a:extLst>
          </p:cNvPr>
          <p:cNvSpPr txBox="1"/>
          <p:nvPr/>
        </p:nvSpPr>
        <p:spPr>
          <a:xfrm>
            <a:off x="1049338" y="1625600"/>
            <a:ext cx="7785100" cy="2492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32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 apporte des informations sur</a:t>
            </a:r>
            <a:r>
              <a:rPr lang="fr-FR" sz="36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fr-FR" dirty="0">
                <a:solidFill>
                  <a:srgbClr val="0000CC"/>
                </a:solidFill>
                <a:latin typeface="Calibri" panose="020F0502020204030204" pitchFamily="34" charset="0"/>
              </a:rPr>
              <a:t>	</a:t>
            </a:r>
            <a:r>
              <a:rPr lang="fr-FR" dirty="0">
                <a:solidFill>
                  <a:srgbClr val="0000CC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 la maladie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fr-FR" dirty="0">
                <a:solidFill>
                  <a:srgbClr val="0000CC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	 les droits des personnes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fr-FR" dirty="0">
                <a:solidFill>
                  <a:srgbClr val="0000CC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	les structures existantes</a:t>
            </a:r>
          </a:p>
          <a:p>
            <a:pPr>
              <a:defRPr/>
            </a:pPr>
            <a:r>
              <a:rPr lang="fr-FR" dirty="0">
                <a:solidFill>
                  <a:srgbClr val="0000CC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	 les lois concernant le handicap psychique</a:t>
            </a:r>
          </a:p>
          <a:p>
            <a:pPr>
              <a:defRPr/>
            </a:pPr>
            <a:r>
              <a:rPr lang="fr-FR" dirty="0">
                <a:solidFill>
                  <a:srgbClr val="0000CC"/>
                </a:solidFill>
                <a:latin typeface="Calibri" panose="020F0502020204030204" pitchFamily="34" charset="0"/>
              </a:rPr>
              <a:t>	</a:t>
            </a:r>
            <a:r>
              <a:rPr lang="fr-FR" dirty="0">
                <a:solidFill>
                  <a:srgbClr val="0000CC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 les mesures de protection (curatelle, tutelle, …)</a:t>
            </a:r>
            <a:endParaRPr lang="fr-FR" dirty="0">
              <a:solidFill>
                <a:srgbClr val="0000CC"/>
              </a:solidFill>
              <a:latin typeface="Calibri" panose="020F0502020204030204" pitchFamily="34" charset="0"/>
            </a:endParaRPr>
          </a:p>
        </p:txBody>
      </p:sp>
      <p:sp>
        <p:nvSpPr>
          <p:cNvPr id="8196" name="ZoneTexte 15">
            <a:extLst>
              <a:ext uri="{FF2B5EF4-FFF2-40B4-BE49-F238E27FC236}">
                <a16:creationId xmlns:a16="http://schemas.microsoft.com/office/drawing/2014/main" id="{81C59842-3357-664A-80CA-CFC6A1BB21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4287838"/>
            <a:ext cx="6643687" cy="218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fr-FR" altLang="fr-FR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 accompagne familles et usagers dans leurs démarches: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fr-FR" altLang="fr-FR" sz="2400">
                <a:solidFill>
                  <a:srgbClr val="0000CC"/>
                </a:solidFill>
                <a:latin typeface="Calibri" panose="020F0502020204030204" pitchFamily="34" charset="0"/>
              </a:rPr>
              <a:t>	</a:t>
            </a:r>
            <a:r>
              <a:rPr kumimoji="0" lang="fr-FR" altLang="fr-FR" sz="2400">
                <a:solidFill>
                  <a:srgbClr val="0000CC"/>
                </a:solidFill>
                <a:latin typeface="Calibri" panose="020F0502020204030204" pitchFamily="34" charset="0"/>
                <a:sym typeface="Symbol" pitchFamily="2" charset="2"/>
              </a:rPr>
              <a:t> pour constituer un dossier MDPH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fr-FR" altLang="fr-FR" sz="2400">
                <a:solidFill>
                  <a:srgbClr val="0000CC"/>
                </a:solidFill>
                <a:latin typeface="Calibri" panose="020F0502020204030204" pitchFamily="34" charset="0"/>
                <a:sym typeface="Symbol" pitchFamily="2" charset="2"/>
              </a:rPr>
              <a:t>	 pour trouver un hébergement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fr-FR" altLang="fr-FR" sz="2400">
                <a:solidFill>
                  <a:srgbClr val="0000CC"/>
                </a:solidFill>
                <a:latin typeface="Calibri" panose="020F0502020204030204" pitchFamily="34" charset="0"/>
                <a:sym typeface="Symbol" pitchFamily="2" charset="2"/>
              </a:rPr>
              <a:t>	 pour faire une réclamation à la CDU</a:t>
            </a:r>
            <a:endParaRPr kumimoji="0" lang="fr-FR" altLang="fr-FR" sz="2400">
              <a:solidFill>
                <a:srgbClr val="0000CC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6767">
            <a:extLst>
              <a:ext uri="{FF2B5EF4-FFF2-40B4-BE49-F238E27FC236}">
                <a16:creationId xmlns:a16="http://schemas.microsoft.com/office/drawing/2014/main" id="{BCA02BC7-25F6-47FE-0390-E2FDBCD87D7F}"/>
              </a:ext>
            </a:extLst>
          </p:cNvPr>
          <p:cNvGrpSpPr>
            <a:grpSpLocks/>
          </p:cNvGrpSpPr>
          <p:nvPr/>
        </p:nvGrpSpPr>
        <p:grpSpPr bwMode="auto">
          <a:xfrm>
            <a:off x="409575" y="292100"/>
            <a:ext cx="1181100" cy="923925"/>
            <a:chOff x="62762" y="16802"/>
            <a:chExt cx="2594165" cy="1629791"/>
          </a:xfrm>
        </p:grpSpPr>
        <p:sp>
          <p:nvSpPr>
            <p:cNvPr id="3" name="Shape 8087">
              <a:extLst>
                <a:ext uri="{FF2B5EF4-FFF2-40B4-BE49-F238E27FC236}">
                  <a16:creationId xmlns:a16="http://schemas.microsoft.com/office/drawing/2014/main" id="{210600F6-DEE0-3CF4-BE50-E19746838273}"/>
                </a:ext>
              </a:extLst>
            </p:cNvPr>
            <p:cNvSpPr/>
            <p:nvPr/>
          </p:nvSpPr>
          <p:spPr>
            <a:xfrm>
              <a:off x="62762" y="16802"/>
              <a:ext cx="2594165" cy="1629791"/>
            </a:xfrm>
            <a:custGeom>
              <a:avLst/>
              <a:gdLst/>
              <a:ahLst/>
              <a:cxnLst/>
              <a:rect l="0" t="0" r="0" b="0"/>
              <a:pathLst>
                <a:path w="2594165" h="1629791">
                  <a:moveTo>
                    <a:pt x="0" y="0"/>
                  </a:moveTo>
                  <a:lnTo>
                    <a:pt x="2594165" y="0"/>
                  </a:lnTo>
                  <a:lnTo>
                    <a:pt x="2594165" y="1629791"/>
                  </a:lnTo>
                  <a:lnTo>
                    <a:pt x="0" y="1629791"/>
                  </a:lnTo>
                  <a:lnTo>
                    <a:pt x="0" y="0"/>
                  </a:lnTo>
                </a:path>
              </a:pathLst>
            </a:custGeom>
            <a:solidFill>
              <a:srgbClr val="0077C0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" name="Shape 191">
              <a:extLst>
                <a:ext uri="{FF2B5EF4-FFF2-40B4-BE49-F238E27FC236}">
                  <a16:creationId xmlns:a16="http://schemas.microsoft.com/office/drawing/2014/main" id="{317ECB67-2095-690E-C3BF-6992BEBA13C9}"/>
                </a:ext>
              </a:extLst>
            </p:cNvPr>
            <p:cNvSpPr/>
            <p:nvPr/>
          </p:nvSpPr>
          <p:spPr>
            <a:xfrm>
              <a:off x="983272" y="960513"/>
              <a:ext cx="118551" cy="140016"/>
            </a:xfrm>
            <a:custGeom>
              <a:avLst/>
              <a:gdLst/>
              <a:ahLst/>
              <a:cxnLst/>
              <a:rect l="0" t="0" r="0" b="0"/>
              <a:pathLst>
                <a:path w="119412" h="141227">
                  <a:moveTo>
                    <a:pt x="119412" y="0"/>
                  </a:moveTo>
                  <a:lnTo>
                    <a:pt x="119412" y="43444"/>
                  </a:lnTo>
                  <a:lnTo>
                    <a:pt x="89924" y="49414"/>
                  </a:lnTo>
                  <a:cubicBezTo>
                    <a:pt x="62629" y="60982"/>
                    <a:pt x="43434" y="88049"/>
                    <a:pt x="43434" y="119510"/>
                  </a:cubicBezTo>
                  <a:cubicBezTo>
                    <a:pt x="43434" y="131499"/>
                    <a:pt x="33718" y="141227"/>
                    <a:pt x="21717" y="141227"/>
                  </a:cubicBezTo>
                  <a:cubicBezTo>
                    <a:pt x="9715" y="141227"/>
                    <a:pt x="0" y="131499"/>
                    <a:pt x="0" y="119510"/>
                  </a:cubicBezTo>
                  <a:cubicBezTo>
                    <a:pt x="0" y="61847"/>
                    <a:pt x="41043" y="13587"/>
                    <a:pt x="95452" y="2423"/>
                  </a:cubicBezTo>
                  <a:lnTo>
                    <a:pt x="119412" y="0"/>
                  </a:ln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" name="Shape 192">
              <a:extLst>
                <a:ext uri="{FF2B5EF4-FFF2-40B4-BE49-F238E27FC236}">
                  <a16:creationId xmlns:a16="http://schemas.microsoft.com/office/drawing/2014/main" id="{9F993928-3F63-E030-F888-A5617F3F2A96}"/>
                </a:ext>
              </a:extLst>
            </p:cNvPr>
            <p:cNvSpPr/>
            <p:nvPr/>
          </p:nvSpPr>
          <p:spPr>
            <a:xfrm>
              <a:off x="390519" y="960513"/>
              <a:ext cx="711303" cy="414449"/>
            </a:xfrm>
            <a:custGeom>
              <a:avLst/>
              <a:gdLst/>
              <a:ahLst/>
              <a:cxnLst/>
              <a:rect l="0" t="0" r="0" b="0"/>
              <a:pathLst>
                <a:path w="711671" h="414617">
                  <a:moveTo>
                    <a:pt x="415628" y="0"/>
                  </a:moveTo>
                  <a:cubicBezTo>
                    <a:pt x="481528" y="0"/>
                    <a:pt x="535148" y="53619"/>
                    <a:pt x="535148" y="119519"/>
                  </a:cubicBezTo>
                  <a:lnTo>
                    <a:pt x="535148" y="342595"/>
                  </a:lnTo>
                  <a:cubicBezTo>
                    <a:pt x="535148" y="358356"/>
                    <a:pt x="547962" y="371170"/>
                    <a:pt x="563723" y="371170"/>
                  </a:cubicBezTo>
                  <a:cubicBezTo>
                    <a:pt x="579357" y="371170"/>
                    <a:pt x="592095" y="358572"/>
                    <a:pt x="592298" y="342976"/>
                  </a:cubicBezTo>
                  <a:cubicBezTo>
                    <a:pt x="592285" y="342849"/>
                    <a:pt x="592260" y="342735"/>
                    <a:pt x="592260" y="342595"/>
                  </a:cubicBezTo>
                  <a:lnTo>
                    <a:pt x="592260" y="295008"/>
                  </a:lnTo>
                  <a:lnTo>
                    <a:pt x="592260" y="261379"/>
                  </a:lnTo>
                  <a:cubicBezTo>
                    <a:pt x="592260" y="260731"/>
                    <a:pt x="592386" y="260134"/>
                    <a:pt x="592450" y="259499"/>
                  </a:cubicBezTo>
                  <a:cubicBezTo>
                    <a:pt x="592386" y="258876"/>
                    <a:pt x="592260" y="258267"/>
                    <a:pt x="592260" y="257619"/>
                  </a:cubicBezTo>
                  <a:cubicBezTo>
                    <a:pt x="592260" y="199956"/>
                    <a:pt x="633302" y="151697"/>
                    <a:pt x="687711" y="140533"/>
                  </a:cubicBezTo>
                  <a:lnTo>
                    <a:pt x="711671" y="138109"/>
                  </a:lnTo>
                  <a:lnTo>
                    <a:pt x="711671" y="181553"/>
                  </a:lnTo>
                  <a:lnTo>
                    <a:pt x="682183" y="187523"/>
                  </a:lnTo>
                  <a:cubicBezTo>
                    <a:pt x="654889" y="199091"/>
                    <a:pt x="635693" y="226158"/>
                    <a:pt x="635693" y="257619"/>
                  </a:cubicBezTo>
                  <a:cubicBezTo>
                    <a:pt x="635693" y="258267"/>
                    <a:pt x="635567" y="258876"/>
                    <a:pt x="635503" y="259499"/>
                  </a:cubicBezTo>
                  <a:cubicBezTo>
                    <a:pt x="635567" y="260134"/>
                    <a:pt x="635693" y="260731"/>
                    <a:pt x="635693" y="261379"/>
                  </a:cubicBezTo>
                  <a:lnTo>
                    <a:pt x="635693" y="295008"/>
                  </a:lnTo>
                  <a:cubicBezTo>
                    <a:pt x="635693" y="326460"/>
                    <a:pt x="654889" y="353518"/>
                    <a:pt x="682183" y="365081"/>
                  </a:cubicBezTo>
                  <a:lnTo>
                    <a:pt x="711671" y="371049"/>
                  </a:lnTo>
                  <a:lnTo>
                    <a:pt x="711671" y="414493"/>
                  </a:lnTo>
                  <a:lnTo>
                    <a:pt x="687312" y="411983"/>
                  </a:lnTo>
                  <a:cubicBezTo>
                    <a:pt x="663625" y="407030"/>
                    <a:pt x="642491" y="395033"/>
                    <a:pt x="626194" y="378308"/>
                  </a:cubicBezTo>
                  <a:cubicBezTo>
                    <a:pt x="613761" y="399961"/>
                    <a:pt x="590443" y="414617"/>
                    <a:pt x="563723" y="414617"/>
                  </a:cubicBezTo>
                  <a:cubicBezTo>
                    <a:pt x="524010" y="414617"/>
                    <a:pt x="491701" y="382308"/>
                    <a:pt x="491701" y="342595"/>
                  </a:cubicBezTo>
                  <a:lnTo>
                    <a:pt x="491701" y="119519"/>
                  </a:lnTo>
                  <a:cubicBezTo>
                    <a:pt x="491701" y="77571"/>
                    <a:pt x="457576" y="43434"/>
                    <a:pt x="415628" y="43434"/>
                  </a:cubicBezTo>
                  <a:cubicBezTo>
                    <a:pt x="373693" y="43434"/>
                    <a:pt x="339568" y="77571"/>
                    <a:pt x="339568" y="119519"/>
                  </a:cubicBezTo>
                  <a:lnTo>
                    <a:pt x="339568" y="291020"/>
                  </a:lnTo>
                  <a:lnTo>
                    <a:pt x="339568" y="312903"/>
                  </a:lnTo>
                  <a:lnTo>
                    <a:pt x="339568" y="392531"/>
                  </a:lnTo>
                  <a:cubicBezTo>
                    <a:pt x="339568" y="404520"/>
                    <a:pt x="329840" y="414248"/>
                    <a:pt x="317851" y="414248"/>
                  </a:cubicBezTo>
                  <a:cubicBezTo>
                    <a:pt x="305862" y="414248"/>
                    <a:pt x="296134" y="404520"/>
                    <a:pt x="296134" y="392531"/>
                  </a:cubicBezTo>
                  <a:lnTo>
                    <a:pt x="296134" y="312903"/>
                  </a:lnTo>
                  <a:lnTo>
                    <a:pt x="296134" y="291020"/>
                  </a:lnTo>
                  <a:lnTo>
                    <a:pt x="296134" y="119519"/>
                  </a:lnTo>
                  <a:lnTo>
                    <a:pt x="296134" y="72237"/>
                  </a:lnTo>
                  <a:cubicBezTo>
                    <a:pt x="296134" y="72161"/>
                    <a:pt x="296108" y="72098"/>
                    <a:pt x="296108" y="72034"/>
                  </a:cubicBezTo>
                  <a:cubicBezTo>
                    <a:pt x="296108" y="56274"/>
                    <a:pt x="283294" y="43447"/>
                    <a:pt x="267533" y="43447"/>
                  </a:cubicBezTo>
                  <a:cubicBezTo>
                    <a:pt x="252369" y="43447"/>
                    <a:pt x="239974" y="55308"/>
                    <a:pt x="239034" y="70218"/>
                  </a:cubicBezTo>
                  <a:lnTo>
                    <a:pt x="239034" y="295008"/>
                  </a:lnTo>
                  <a:cubicBezTo>
                    <a:pt x="239034" y="360896"/>
                    <a:pt x="185415" y="414503"/>
                    <a:pt x="119528" y="414503"/>
                  </a:cubicBezTo>
                  <a:cubicBezTo>
                    <a:pt x="61854" y="414503"/>
                    <a:pt x="13592" y="373460"/>
                    <a:pt x="2428" y="319060"/>
                  </a:cubicBezTo>
                  <a:lnTo>
                    <a:pt x="0" y="295058"/>
                  </a:lnTo>
                  <a:lnTo>
                    <a:pt x="0" y="21718"/>
                  </a:lnTo>
                  <a:lnTo>
                    <a:pt x="6359" y="6371"/>
                  </a:lnTo>
                  <a:cubicBezTo>
                    <a:pt x="10292" y="2441"/>
                    <a:pt x="15724" y="12"/>
                    <a:pt x="21725" y="12"/>
                  </a:cubicBezTo>
                  <a:cubicBezTo>
                    <a:pt x="33713" y="12"/>
                    <a:pt x="43442" y="9728"/>
                    <a:pt x="43442" y="21730"/>
                  </a:cubicBezTo>
                  <a:lnTo>
                    <a:pt x="43442" y="295008"/>
                  </a:lnTo>
                  <a:cubicBezTo>
                    <a:pt x="43442" y="336943"/>
                    <a:pt x="77567" y="371068"/>
                    <a:pt x="119528" y="371068"/>
                  </a:cubicBezTo>
                  <a:cubicBezTo>
                    <a:pt x="161463" y="371068"/>
                    <a:pt x="195588" y="336943"/>
                    <a:pt x="195588" y="295008"/>
                  </a:cubicBezTo>
                  <a:lnTo>
                    <a:pt x="195588" y="72949"/>
                  </a:lnTo>
                  <a:cubicBezTo>
                    <a:pt x="195575" y="72631"/>
                    <a:pt x="195499" y="72339"/>
                    <a:pt x="195499" y="72034"/>
                  </a:cubicBezTo>
                  <a:cubicBezTo>
                    <a:pt x="195499" y="71425"/>
                    <a:pt x="195575" y="70828"/>
                    <a:pt x="195588" y="70218"/>
                  </a:cubicBezTo>
                  <a:lnTo>
                    <a:pt x="195588" y="66840"/>
                  </a:lnTo>
                  <a:cubicBezTo>
                    <a:pt x="195588" y="64922"/>
                    <a:pt x="195918" y="63106"/>
                    <a:pt x="196388" y="61328"/>
                  </a:cubicBezTo>
                  <a:cubicBezTo>
                    <a:pt x="201582" y="26695"/>
                    <a:pt x="231465" y="12"/>
                    <a:pt x="267533" y="12"/>
                  </a:cubicBezTo>
                  <a:cubicBezTo>
                    <a:pt x="294229" y="12"/>
                    <a:pt x="317533" y="14656"/>
                    <a:pt x="329979" y="36296"/>
                  </a:cubicBezTo>
                  <a:cubicBezTo>
                    <a:pt x="351709" y="13944"/>
                    <a:pt x="382062" y="0"/>
                    <a:pt x="415628" y="0"/>
                  </a:cubicBez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" name="Shape 193">
              <a:extLst>
                <a:ext uri="{FF2B5EF4-FFF2-40B4-BE49-F238E27FC236}">
                  <a16:creationId xmlns:a16="http://schemas.microsoft.com/office/drawing/2014/main" id="{1FCCA524-1789-A4C7-3B74-FC09D1938A94}"/>
                </a:ext>
              </a:extLst>
            </p:cNvPr>
            <p:cNvSpPr/>
            <p:nvPr/>
          </p:nvSpPr>
          <p:spPr>
            <a:xfrm>
              <a:off x="1474909" y="1097729"/>
              <a:ext cx="118551" cy="277233"/>
            </a:xfrm>
            <a:custGeom>
              <a:avLst/>
              <a:gdLst/>
              <a:ahLst/>
              <a:cxnLst/>
              <a:rect l="0" t="0" r="0" b="0"/>
              <a:pathLst>
                <a:path w="119412" h="276384">
                  <a:moveTo>
                    <a:pt x="119412" y="0"/>
                  </a:moveTo>
                  <a:lnTo>
                    <a:pt x="119412" y="43443"/>
                  </a:lnTo>
                  <a:lnTo>
                    <a:pt x="89924" y="49414"/>
                  </a:lnTo>
                  <a:cubicBezTo>
                    <a:pt x="62629" y="60981"/>
                    <a:pt x="43434" y="88049"/>
                    <a:pt x="43434" y="119510"/>
                  </a:cubicBezTo>
                  <a:cubicBezTo>
                    <a:pt x="43434" y="120158"/>
                    <a:pt x="43307" y="120767"/>
                    <a:pt x="43243" y="121389"/>
                  </a:cubicBezTo>
                  <a:cubicBezTo>
                    <a:pt x="43307" y="122025"/>
                    <a:pt x="43434" y="122622"/>
                    <a:pt x="43434" y="123269"/>
                  </a:cubicBezTo>
                  <a:lnTo>
                    <a:pt x="43434" y="156899"/>
                  </a:lnTo>
                  <a:cubicBezTo>
                    <a:pt x="43434" y="188350"/>
                    <a:pt x="62629" y="215409"/>
                    <a:pt x="89924" y="226972"/>
                  </a:cubicBezTo>
                  <a:lnTo>
                    <a:pt x="119412" y="232940"/>
                  </a:lnTo>
                  <a:lnTo>
                    <a:pt x="119412" y="276384"/>
                  </a:lnTo>
                  <a:lnTo>
                    <a:pt x="95452" y="273961"/>
                  </a:lnTo>
                  <a:cubicBezTo>
                    <a:pt x="41043" y="262799"/>
                    <a:pt x="0" y="214550"/>
                    <a:pt x="0" y="156899"/>
                  </a:cubicBezTo>
                  <a:lnTo>
                    <a:pt x="0" y="123269"/>
                  </a:lnTo>
                  <a:cubicBezTo>
                    <a:pt x="0" y="122622"/>
                    <a:pt x="127" y="122025"/>
                    <a:pt x="191" y="121389"/>
                  </a:cubicBezTo>
                  <a:cubicBezTo>
                    <a:pt x="127" y="120767"/>
                    <a:pt x="0" y="120158"/>
                    <a:pt x="0" y="119510"/>
                  </a:cubicBezTo>
                  <a:cubicBezTo>
                    <a:pt x="0" y="61847"/>
                    <a:pt x="41043" y="13587"/>
                    <a:pt x="95452" y="2423"/>
                  </a:cubicBezTo>
                  <a:lnTo>
                    <a:pt x="119412" y="0"/>
                  </a:ln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" name="Shape 194">
              <a:extLst>
                <a:ext uri="{FF2B5EF4-FFF2-40B4-BE49-F238E27FC236}">
                  <a16:creationId xmlns:a16="http://schemas.microsoft.com/office/drawing/2014/main" id="{A86126C8-D605-C7CB-B123-855454486AC3}"/>
                </a:ext>
              </a:extLst>
            </p:cNvPr>
            <p:cNvSpPr/>
            <p:nvPr/>
          </p:nvSpPr>
          <p:spPr>
            <a:xfrm>
              <a:off x="1101823" y="960513"/>
              <a:ext cx="491637" cy="414449"/>
            </a:xfrm>
            <a:custGeom>
              <a:avLst/>
              <a:gdLst/>
              <a:ahLst/>
              <a:cxnLst/>
              <a:rect l="0" t="0" r="0" b="0"/>
              <a:pathLst>
                <a:path w="491782" h="414604">
                  <a:moveTo>
                    <a:pt x="95" y="0"/>
                  </a:moveTo>
                  <a:cubicBezTo>
                    <a:pt x="65538" y="0"/>
                    <a:pt x="118828" y="52858"/>
                    <a:pt x="119577" y="118123"/>
                  </a:cubicBezTo>
                  <a:cubicBezTo>
                    <a:pt x="119577" y="118237"/>
                    <a:pt x="119615" y="118351"/>
                    <a:pt x="119615" y="118478"/>
                  </a:cubicBezTo>
                  <a:lnTo>
                    <a:pt x="119615" y="119520"/>
                  </a:lnTo>
                  <a:lnTo>
                    <a:pt x="119615" y="294996"/>
                  </a:lnTo>
                  <a:lnTo>
                    <a:pt x="119615" y="342583"/>
                  </a:lnTo>
                  <a:cubicBezTo>
                    <a:pt x="119615" y="358343"/>
                    <a:pt x="132442" y="371158"/>
                    <a:pt x="148203" y="371158"/>
                  </a:cubicBezTo>
                  <a:cubicBezTo>
                    <a:pt x="163963" y="371158"/>
                    <a:pt x="176778" y="358343"/>
                    <a:pt x="176778" y="342583"/>
                  </a:cubicBezTo>
                  <a:lnTo>
                    <a:pt x="176778" y="119520"/>
                  </a:lnTo>
                  <a:cubicBezTo>
                    <a:pt x="176778" y="53620"/>
                    <a:pt x="230397" y="0"/>
                    <a:pt x="296285" y="0"/>
                  </a:cubicBezTo>
                  <a:cubicBezTo>
                    <a:pt x="336683" y="0"/>
                    <a:pt x="372447" y="20168"/>
                    <a:pt x="394087" y="50940"/>
                  </a:cubicBezTo>
                  <a:cubicBezTo>
                    <a:pt x="410318" y="27861"/>
                    <a:pt x="434485" y="10747"/>
                    <a:pt x="462598" y="3632"/>
                  </a:cubicBezTo>
                  <a:lnTo>
                    <a:pt x="491782" y="12"/>
                  </a:lnTo>
                  <a:lnTo>
                    <a:pt x="491782" y="43454"/>
                  </a:lnTo>
                  <a:lnTo>
                    <a:pt x="462294" y="49424"/>
                  </a:lnTo>
                  <a:cubicBezTo>
                    <a:pt x="434999" y="60991"/>
                    <a:pt x="415804" y="88059"/>
                    <a:pt x="415804" y="119520"/>
                  </a:cubicBezTo>
                  <a:cubicBezTo>
                    <a:pt x="415804" y="131509"/>
                    <a:pt x="406076" y="141237"/>
                    <a:pt x="394087" y="141237"/>
                  </a:cubicBezTo>
                  <a:cubicBezTo>
                    <a:pt x="382098" y="141237"/>
                    <a:pt x="372370" y="131509"/>
                    <a:pt x="372370" y="119520"/>
                  </a:cubicBezTo>
                  <a:cubicBezTo>
                    <a:pt x="372370" y="77572"/>
                    <a:pt x="338233" y="43434"/>
                    <a:pt x="296285" y="43434"/>
                  </a:cubicBezTo>
                  <a:cubicBezTo>
                    <a:pt x="254336" y="43434"/>
                    <a:pt x="220225" y="77572"/>
                    <a:pt x="220225" y="119520"/>
                  </a:cubicBezTo>
                  <a:lnTo>
                    <a:pt x="220225" y="176873"/>
                  </a:lnTo>
                  <a:lnTo>
                    <a:pt x="337420" y="176873"/>
                  </a:lnTo>
                  <a:cubicBezTo>
                    <a:pt x="349421" y="176873"/>
                    <a:pt x="359137" y="186601"/>
                    <a:pt x="359137" y="198590"/>
                  </a:cubicBezTo>
                  <a:cubicBezTo>
                    <a:pt x="359137" y="210591"/>
                    <a:pt x="349421" y="220307"/>
                    <a:pt x="337420" y="220307"/>
                  </a:cubicBezTo>
                  <a:lnTo>
                    <a:pt x="220225" y="220307"/>
                  </a:lnTo>
                  <a:lnTo>
                    <a:pt x="220225" y="345745"/>
                  </a:lnTo>
                  <a:cubicBezTo>
                    <a:pt x="220225" y="346837"/>
                    <a:pt x="220059" y="347878"/>
                    <a:pt x="219894" y="348933"/>
                  </a:cubicBezTo>
                  <a:cubicBezTo>
                    <a:pt x="216668" y="385674"/>
                    <a:pt x="185782" y="414604"/>
                    <a:pt x="148203" y="414604"/>
                  </a:cubicBezTo>
                  <a:cubicBezTo>
                    <a:pt x="121469" y="414604"/>
                    <a:pt x="98139" y="399936"/>
                    <a:pt x="85706" y="378257"/>
                  </a:cubicBezTo>
                  <a:cubicBezTo>
                    <a:pt x="63989" y="400584"/>
                    <a:pt x="33636" y="414490"/>
                    <a:pt x="95" y="414490"/>
                  </a:cubicBezTo>
                  <a:lnTo>
                    <a:pt x="0" y="414481"/>
                  </a:lnTo>
                  <a:lnTo>
                    <a:pt x="0" y="371037"/>
                  </a:lnTo>
                  <a:lnTo>
                    <a:pt x="95" y="371056"/>
                  </a:lnTo>
                  <a:cubicBezTo>
                    <a:pt x="42043" y="371056"/>
                    <a:pt x="76168" y="336931"/>
                    <a:pt x="76168" y="294996"/>
                  </a:cubicBezTo>
                  <a:lnTo>
                    <a:pt x="76168" y="257607"/>
                  </a:lnTo>
                  <a:cubicBezTo>
                    <a:pt x="76168" y="215659"/>
                    <a:pt x="42043" y="181521"/>
                    <a:pt x="95" y="181521"/>
                  </a:cubicBezTo>
                  <a:lnTo>
                    <a:pt x="0" y="181540"/>
                  </a:lnTo>
                  <a:lnTo>
                    <a:pt x="0" y="138097"/>
                  </a:lnTo>
                  <a:lnTo>
                    <a:pt x="95" y="138087"/>
                  </a:lnTo>
                  <a:cubicBezTo>
                    <a:pt x="28975" y="138087"/>
                    <a:pt x="55493" y="148387"/>
                    <a:pt x="76168" y="165494"/>
                  </a:cubicBezTo>
                  <a:lnTo>
                    <a:pt x="76168" y="119520"/>
                  </a:lnTo>
                  <a:cubicBezTo>
                    <a:pt x="76168" y="77572"/>
                    <a:pt x="42043" y="43434"/>
                    <a:pt x="95" y="43434"/>
                  </a:cubicBezTo>
                  <a:lnTo>
                    <a:pt x="0" y="43454"/>
                  </a:lnTo>
                  <a:lnTo>
                    <a:pt x="0" y="10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8" name="Shape 195">
              <a:extLst>
                <a:ext uri="{FF2B5EF4-FFF2-40B4-BE49-F238E27FC236}">
                  <a16:creationId xmlns:a16="http://schemas.microsoft.com/office/drawing/2014/main" id="{315A124A-3146-8E70-1BEC-A430F3A58B8E}"/>
                </a:ext>
              </a:extLst>
            </p:cNvPr>
            <p:cNvSpPr/>
            <p:nvPr/>
          </p:nvSpPr>
          <p:spPr>
            <a:xfrm>
              <a:off x="1593460" y="957712"/>
              <a:ext cx="610186" cy="417250"/>
            </a:xfrm>
            <a:custGeom>
              <a:avLst/>
              <a:gdLst/>
              <a:ahLst/>
              <a:cxnLst/>
              <a:rect l="0" t="0" r="0" b="0"/>
              <a:pathLst>
                <a:path w="611351" h="416649">
                  <a:moveTo>
                    <a:pt x="296310" y="0"/>
                  </a:moveTo>
                  <a:cubicBezTo>
                    <a:pt x="336696" y="0"/>
                    <a:pt x="372447" y="20155"/>
                    <a:pt x="394088" y="50927"/>
                  </a:cubicBezTo>
                  <a:cubicBezTo>
                    <a:pt x="415716" y="20155"/>
                    <a:pt x="451479" y="0"/>
                    <a:pt x="491865" y="0"/>
                  </a:cubicBezTo>
                  <a:cubicBezTo>
                    <a:pt x="549516" y="0"/>
                    <a:pt x="597765" y="41043"/>
                    <a:pt x="608927" y="95443"/>
                  </a:cubicBezTo>
                  <a:lnTo>
                    <a:pt x="611351" y="119418"/>
                  </a:lnTo>
                  <a:lnTo>
                    <a:pt x="611351" y="394951"/>
                  </a:lnTo>
                  <a:lnTo>
                    <a:pt x="604996" y="410291"/>
                  </a:lnTo>
                  <a:cubicBezTo>
                    <a:pt x="601066" y="414220"/>
                    <a:pt x="595636" y="416649"/>
                    <a:pt x="589642" y="416649"/>
                  </a:cubicBezTo>
                  <a:cubicBezTo>
                    <a:pt x="577641" y="416649"/>
                    <a:pt x="567912" y="406934"/>
                    <a:pt x="567912" y="394932"/>
                  </a:cubicBezTo>
                  <a:lnTo>
                    <a:pt x="567912" y="119494"/>
                  </a:lnTo>
                  <a:cubicBezTo>
                    <a:pt x="567912" y="77559"/>
                    <a:pt x="533800" y="43434"/>
                    <a:pt x="491865" y="43434"/>
                  </a:cubicBezTo>
                  <a:cubicBezTo>
                    <a:pt x="449930" y="43434"/>
                    <a:pt x="415804" y="77559"/>
                    <a:pt x="415804" y="119494"/>
                  </a:cubicBezTo>
                  <a:lnTo>
                    <a:pt x="415804" y="323901"/>
                  </a:lnTo>
                  <a:lnTo>
                    <a:pt x="415804" y="393535"/>
                  </a:lnTo>
                  <a:cubicBezTo>
                    <a:pt x="415804" y="405537"/>
                    <a:pt x="406076" y="415252"/>
                    <a:pt x="394088" y="415252"/>
                  </a:cubicBezTo>
                  <a:cubicBezTo>
                    <a:pt x="382086" y="415252"/>
                    <a:pt x="372358" y="405537"/>
                    <a:pt x="372358" y="393535"/>
                  </a:cubicBezTo>
                  <a:lnTo>
                    <a:pt x="372358" y="323901"/>
                  </a:lnTo>
                  <a:lnTo>
                    <a:pt x="372358" y="119494"/>
                  </a:lnTo>
                  <a:cubicBezTo>
                    <a:pt x="372358" y="77559"/>
                    <a:pt x="338246" y="43434"/>
                    <a:pt x="296310" y="43434"/>
                  </a:cubicBezTo>
                  <a:cubicBezTo>
                    <a:pt x="254362" y="43434"/>
                    <a:pt x="220237" y="77559"/>
                    <a:pt x="220237" y="119494"/>
                  </a:cubicBezTo>
                  <a:lnTo>
                    <a:pt x="220237" y="343345"/>
                  </a:lnTo>
                  <a:cubicBezTo>
                    <a:pt x="220237" y="343497"/>
                    <a:pt x="220199" y="343624"/>
                    <a:pt x="220199" y="343751"/>
                  </a:cubicBezTo>
                  <a:cubicBezTo>
                    <a:pt x="219983" y="383274"/>
                    <a:pt x="187776" y="415366"/>
                    <a:pt x="148203" y="415366"/>
                  </a:cubicBezTo>
                  <a:cubicBezTo>
                    <a:pt x="121469" y="415366"/>
                    <a:pt x="98139" y="400698"/>
                    <a:pt x="85719" y="379019"/>
                  </a:cubicBezTo>
                  <a:cubicBezTo>
                    <a:pt x="63976" y="401346"/>
                    <a:pt x="33649" y="415252"/>
                    <a:pt x="95" y="415252"/>
                  </a:cubicBezTo>
                  <a:lnTo>
                    <a:pt x="0" y="415242"/>
                  </a:lnTo>
                  <a:lnTo>
                    <a:pt x="0" y="371799"/>
                  </a:lnTo>
                  <a:lnTo>
                    <a:pt x="95" y="371818"/>
                  </a:lnTo>
                  <a:cubicBezTo>
                    <a:pt x="42044" y="371818"/>
                    <a:pt x="76168" y="337693"/>
                    <a:pt x="76168" y="295758"/>
                  </a:cubicBezTo>
                  <a:lnTo>
                    <a:pt x="76168" y="258369"/>
                  </a:lnTo>
                  <a:cubicBezTo>
                    <a:pt x="76168" y="216421"/>
                    <a:pt x="42044" y="182283"/>
                    <a:pt x="95" y="182283"/>
                  </a:cubicBezTo>
                  <a:lnTo>
                    <a:pt x="0" y="182302"/>
                  </a:lnTo>
                  <a:lnTo>
                    <a:pt x="0" y="138859"/>
                  </a:lnTo>
                  <a:lnTo>
                    <a:pt x="95" y="138849"/>
                  </a:lnTo>
                  <a:cubicBezTo>
                    <a:pt x="28975" y="138849"/>
                    <a:pt x="55493" y="149149"/>
                    <a:pt x="76168" y="166269"/>
                  </a:cubicBezTo>
                  <a:lnTo>
                    <a:pt x="76168" y="120282"/>
                  </a:lnTo>
                  <a:cubicBezTo>
                    <a:pt x="76168" y="78334"/>
                    <a:pt x="42044" y="44196"/>
                    <a:pt x="95" y="44196"/>
                  </a:cubicBezTo>
                  <a:lnTo>
                    <a:pt x="0" y="44216"/>
                  </a:lnTo>
                  <a:lnTo>
                    <a:pt x="0" y="774"/>
                  </a:lnTo>
                  <a:lnTo>
                    <a:pt x="95" y="762"/>
                  </a:lnTo>
                  <a:cubicBezTo>
                    <a:pt x="65526" y="762"/>
                    <a:pt x="118815" y="53620"/>
                    <a:pt x="119577" y="118885"/>
                  </a:cubicBezTo>
                  <a:cubicBezTo>
                    <a:pt x="119577" y="118999"/>
                    <a:pt x="119602" y="119113"/>
                    <a:pt x="119602" y="119240"/>
                  </a:cubicBezTo>
                  <a:lnTo>
                    <a:pt x="119602" y="120282"/>
                  </a:lnTo>
                  <a:lnTo>
                    <a:pt x="119602" y="295758"/>
                  </a:lnTo>
                  <a:lnTo>
                    <a:pt x="119602" y="343345"/>
                  </a:lnTo>
                  <a:cubicBezTo>
                    <a:pt x="119602" y="359105"/>
                    <a:pt x="132430" y="371920"/>
                    <a:pt x="148203" y="371920"/>
                  </a:cubicBezTo>
                  <a:cubicBezTo>
                    <a:pt x="163963" y="371920"/>
                    <a:pt x="176778" y="359105"/>
                    <a:pt x="176778" y="343345"/>
                  </a:cubicBezTo>
                  <a:cubicBezTo>
                    <a:pt x="176778" y="343281"/>
                    <a:pt x="176803" y="343217"/>
                    <a:pt x="176803" y="343154"/>
                  </a:cubicBezTo>
                  <a:lnTo>
                    <a:pt x="176803" y="119494"/>
                  </a:lnTo>
                  <a:cubicBezTo>
                    <a:pt x="176803" y="53607"/>
                    <a:pt x="230410" y="0"/>
                    <a:pt x="296310" y="0"/>
                  </a:cubicBez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" name="Shape 196">
              <a:extLst>
                <a:ext uri="{FF2B5EF4-FFF2-40B4-BE49-F238E27FC236}">
                  <a16:creationId xmlns:a16="http://schemas.microsoft.com/office/drawing/2014/main" id="{D7585632-D911-394E-CF64-F53BD069EDF0}"/>
                </a:ext>
              </a:extLst>
            </p:cNvPr>
            <p:cNvSpPr/>
            <p:nvPr/>
          </p:nvSpPr>
          <p:spPr>
            <a:xfrm>
              <a:off x="997219" y="271633"/>
              <a:ext cx="153418" cy="215624"/>
            </a:xfrm>
            <a:custGeom>
              <a:avLst/>
              <a:gdLst/>
              <a:ahLst/>
              <a:cxnLst/>
              <a:rect l="0" t="0" r="0" b="0"/>
              <a:pathLst>
                <a:path w="153949" h="214681">
                  <a:moveTo>
                    <a:pt x="76974" y="0"/>
                  </a:moveTo>
                  <a:cubicBezTo>
                    <a:pt x="119202" y="0"/>
                    <a:pt x="153467" y="34024"/>
                    <a:pt x="153911" y="76149"/>
                  </a:cubicBezTo>
                  <a:lnTo>
                    <a:pt x="153949" y="76149"/>
                  </a:lnTo>
                  <a:lnTo>
                    <a:pt x="153949" y="76975"/>
                  </a:lnTo>
                  <a:lnTo>
                    <a:pt x="153949" y="137706"/>
                  </a:lnTo>
                  <a:lnTo>
                    <a:pt x="153949" y="138531"/>
                  </a:lnTo>
                  <a:lnTo>
                    <a:pt x="153911" y="138531"/>
                  </a:lnTo>
                  <a:cubicBezTo>
                    <a:pt x="153467" y="180645"/>
                    <a:pt x="119215" y="214681"/>
                    <a:pt x="76974" y="214681"/>
                  </a:cubicBezTo>
                  <a:cubicBezTo>
                    <a:pt x="34747" y="214681"/>
                    <a:pt x="483" y="180645"/>
                    <a:pt x="38" y="138531"/>
                  </a:cubicBezTo>
                  <a:lnTo>
                    <a:pt x="0" y="138531"/>
                  </a:lnTo>
                  <a:lnTo>
                    <a:pt x="0" y="137706"/>
                  </a:lnTo>
                  <a:lnTo>
                    <a:pt x="0" y="76975"/>
                  </a:lnTo>
                  <a:lnTo>
                    <a:pt x="0" y="76149"/>
                  </a:lnTo>
                  <a:lnTo>
                    <a:pt x="38" y="76149"/>
                  </a:lnTo>
                  <a:cubicBezTo>
                    <a:pt x="495" y="34024"/>
                    <a:pt x="34747" y="0"/>
                    <a:pt x="76974" y="0"/>
                  </a:cubicBezTo>
                  <a:close/>
                </a:path>
              </a:pathLst>
            </a:custGeom>
            <a:solidFill>
              <a:srgbClr val="61C2EE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0" name="Shape 197">
              <a:extLst>
                <a:ext uri="{FF2B5EF4-FFF2-40B4-BE49-F238E27FC236}">
                  <a16:creationId xmlns:a16="http://schemas.microsoft.com/office/drawing/2014/main" id="{944ADAAC-1B47-9F58-AAD0-B0A98DC8387A}"/>
                </a:ext>
              </a:extLst>
            </p:cNvPr>
            <p:cNvSpPr/>
            <p:nvPr/>
          </p:nvSpPr>
          <p:spPr>
            <a:xfrm>
              <a:off x="1220373" y="271633"/>
              <a:ext cx="153418" cy="215624"/>
            </a:xfrm>
            <a:custGeom>
              <a:avLst/>
              <a:gdLst/>
              <a:ahLst/>
              <a:cxnLst/>
              <a:rect l="0" t="0" r="0" b="0"/>
              <a:pathLst>
                <a:path w="153950" h="214681">
                  <a:moveTo>
                    <a:pt x="76962" y="0"/>
                  </a:moveTo>
                  <a:cubicBezTo>
                    <a:pt x="119202" y="0"/>
                    <a:pt x="153454" y="34024"/>
                    <a:pt x="153899" y="76149"/>
                  </a:cubicBezTo>
                  <a:lnTo>
                    <a:pt x="153950" y="76149"/>
                  </a:lnTo>
                  <a:lnTo>
                    <a:pt x="153950" y="76975"/>
                  </a:lnTo>
                  <a:lnTo>
                    <a:pt x="153950" y="137706"/>
                  </a:lnTo>
                  <a:lnTo>
                    <a:pt x="153950" y="138531"/>
                  </a:lnTo>
                  <a:lnTo>
                    <a:pt x="153899" y="138531"/>
                  </a:lnTo>
                  <a:cubicBezTo>
                    <a:pt x="153467" y="180645"/>
                    <a:pt x="119202" y="214681"/>
                    <a:pt x="76962" y="214681"/>
                  </a:cubicBezTo>
                  <a:cubicBezTo>
                    <a:pt x="34735" y="214681"/>
                    <a:pt x="483" y="180645"/>
                    <a:pt x="38" y="138531"/>
                  </a:cubicBezTo>
                  <a:lnTo>
                    <a:pt x="0" y="138531"/>
                  </a:lnTo>
                  <a:lnTo>
                    <a:pt x="0" y="137706"/>
                  </a:lnTo>
                  <a:lnTo>
                    <a:pt x="0" y="76975"/>
                  </a:lnTo>
                  <a:lnTo>
                    <a:pt x="0" y="76149"/>
                  </a:lnTo>
                  <a:lnTo>
                    <a:pt x="38" y="76149"/>
                  </a:lnTo>
                  <a:cubicBezTo>
                    <a:pt x="483" y="34024"/>
                    <a:pt x="34735" y="0"/>
                    <a:pt x="76962" y="0"/>
                  </a:cubicBez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1" name="Shape 198">
              <a:extLst>
                <a:ext uri="{FF2B5EF4-FFF2-40B4-BE49-F238E27FC236}">
                  <a16:creationId xmlns:a16="http://schemas.microsoft.com/office/drawing/2014/main" id="{B51C604A-7087-40EB-0B58-2D7F5EBED16F}"/>
                </a:ext>
              </a:extLst>
            </p:cNvPr>
            <p:cNvSpPr/>
            <p:nvPr/>
          </p:nvSpPr>
          <p:spPr>
            <a:xfrm>
              <a:off x="1199453" y="504059"/>
              <a:ext cx="195260" cy="355643"/>
            </a:xfrm>
            <a:custGeom>
              <a:avLst/>
              <a:gdLst/>
              <a:ahLst/>
              <a:cxnLst/>
              <a:rect l="0" t="0" r="0" b="0"/>
              <a:pathLst>
                <a:path w="195783" h="355930">
                  <a:moveTo>
                    <a:pt x="97891" y="0"/>
                  </a:moveTo>
                  <a:cubicBezTo>
                    <a:pt x="151600" y="0"/>
                    <a:pt x="195173" y="43282"/>
                    <a:pt x="195732" y="96850"/>
                  </a:cubicBezTo>
                  <a:lnTo>
                    <a:pt x="195783" y="96850"/>
                  </a:lnTo>
                  <a:lnTo>
                    <a:pt x="195783" y="97892"/>
                  </a:lnTo>
                  <a:lnTo>
                    <a:pt x="195783" y="258039"/>
                  </a:lnTo>
                  <a:lnTo>
                    <a:pt x="195783" y="259080"/>
                  </a:lnTo>
                  <a:lnTo>
                    <a:pt x="195732" y="259080"/>
                  </a:lnTo>
                  <a:cubicBezTo>
                    <a:pt x="195173" y="312649"/>
                    <a:pt x="151600" y="355930"/>
                    <a:pt x="97891" y="355930"/>
                  </a:cubicBezTo>
                  <a:cubicBezTo>
                    <a:pt x="44183" y="355930"/>
                    <a:pt x="609" y="312649"/>
                    <a:pt x="51" y="259080"/>
                  </a:cubicBezTo>
                  <a:lnTo>
                    <a:pt x="0" y="259080"/>
                  </a:lnTo>
                  <a:lnTo>
                    <a:pt x="0" y="258039"/>
                  </a:lnTo>
                  <a:lnTo>
                    <a:pt x="0" y="97892"/>
                  </a:lnTo>
                  <a:lnTo>
                    <a:pt x="0" y="96850"/>
                  </a:lnTo>
                  <a:lnTo>
                    <a:pt x="51" y="96850"/>
                  </a:lnTo>
                  <a:cubicBezTo>
                    <a:pt x="609" y="43282"/>
                    <a:pt x="44183" y="0"/>
                    <a:pt x="97891" y="0"/>
                  </a:cubicBez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2" name="Shape 199">
              <a:extLst>
                <a:ext uri="{FF2B5EF4-FFF2-40B4-BE49-F238E27FC236}">
                  <a16:creationId xmlns:a16="http://schemas.microsoft.com/office/drawing/2014/main" id="{3D4AF220-47E8-709A-55C2-1DBC44938B17}"/>
                </a:ext>
              </a:extLst>
            </p:cNvPr>
            <p:cNvSpPr/>
            <p:nvPr/>
          </p:nvSpPr>
          <p:spPr>
            <a:xfrm>
              <a:off x="951892" y="504059"/>
              <a:ext cx="275455" cy="355643"/>
            </a:xfrm>
            <a:custGeom>
              <a:avLst/>
              <a:gdLst/>
              <a:ahLst/>
              <a:cxnLst/>
              <a:rect l="0" t="0" r="0" b="0"/>
              <a:pathLst>
                <a:path w="276060" h="356083">
                  <a:moveTo>
                    <a:pt x="97892" y="0"/>
                  </a:moveTo>
                  <a:lnTo>
                    <a:pt x="276060" y="0"/>
                  </a:lnTo>
                  <a:cubicBezTo>
                    <a:pt x="276060" y="0"/>
                    <a:pt x="195783" y="9576"/>
                    <a:pt x="195783" y="114046"/>
                  </a:cubicBezTo>
                  <a:lnTo>
                    <a:pt x="195783" y="257137"/>
                  </a:lnTo>
                  <a:lnTo>
                    <a:pt x="195783" y="258178"/>
                  </a:lnTo>
                  <a:lnTo>
                    <a:pt x="195733" y="258178"/>
                  </a:lnTo>
                  <a:cubicBezTo>
                    <a:pt x="195174" y="311772"/>
                    <a:pt x="151587" y="356083"/>
                    <a:pt x="97892" y="356083"/>
                  </a:cubicBezTo>
                  <a:cubicBezTo>
                    <a:pt x="44183" y="356083"/>
                    <a:pt x="610" y="311772"/>
                    <a:pt x="51" y="258178"/>
                  </a:cubicBezTo>
                  <a:lnTo>
                    <a:pt x="0" y="258178"/>
                  </a:lnTo>
                  <a:lnTo>
                    <a:pt x="0" y="257137"/>
                  </a:lnTo>
                  <a:lnTo>
                    <a:pt x="0" y="98031"/>
                  </a:lnTo>
                  <a:lnTo>
                    <a:pt x="0" y="96990"/>
                  </a:lnTo>
                  <a:lnTo>
                    <a:pt x="51" y="96990"/>
                  </a:lnTo>
                  <a:cubicBezTo>
                    <a:pt x="610" y="43434"/>
                    <a:pt x="44171" y="140"/>
                    <a:pt x="97892" y="140"/>
                  </a:cubicBezTo>
                  <a:lnTo>
                    <a:pt x="97892" y="0"/>
                  </a:lnTo>
                  <a:close/>
                </a:path>
              </a:pathLst>
            </a:custGeom>
            <a:solidFill>
              <a:srgbClr val="61C2EE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3" name="Shape 200">
              <a:extLst>
                <a:ext uri="{FF2B5EF4-FFF2-40B4-BE49-F238E27FC236}">
                  <a16:creationId xmlns:a16="http://schemas.microsoft.com/office/drawing/2014/main" id="{E5C99041-3EE3-1D7D-BCAF-36F473B2386C}"/>
                </a:ext>
              </a:extLst>
            </p:cNvPr>
            <p:cNvSpPr/>
            <p:nvPr/>
          </p:nvSpPr>
          <p:spPr>
            <a:xfrm>
              <a:off x="1366818" y="504059"/>
              <a:ext cx="275457" cy="355643"/>
            </a:xfrm>
            <a:custGeom>
              <a:avLst/>
              <a:gdLst/>
              <a:ahLst/>
              <a:cxnLst/>
              <a:rect l="0" t="0" r="0" b="0"/>
              <a:pathLst>
                <a:path w="276479" h="356070">
                  <a:moveTo>
                    <a:pt x="0" y="0"/>
                  </a:moveTo>
                  <a:lnTo>
                    <a:pt x="178181" y="0"/>
                  </a:lnTo>
                  <a:lnTo>
                    <a:pt x="178181" y="152"/>
                  </a:lnTo>
                  <a:cubicBezTo>
                    <a:pt x="178308" y="152"/>
                    <a:pt x="178448" y="140"/>
                    <a:pt x="178575" y="140"/>
                  </a:cubicBezTo>
                  <a:cubicBezTo>
                    <a:pt x="232283" y="140"/>
                    <a:pt x="275869" y="43421"/>
                    <a:pt x="276428" y="96990"/>
                  </a:cubicBezTo>
                  <a:lnTo>
                    <a:pt x="276479" y="96990"/>
                  </a:lnTo>
                  <a:lnTo>
                    <a:pt x="276479" y="98031"/>
                  </a:lnTo>
                  <a:lnTo>
                    <a:pt x="276479" y="257137"/>
                  </a:lnTo>
                  <a:lnTo>
                    <a:pt x="276479" y="258178"/>
                  </a:lnTo>
                  <a:lnTo>
                    <a:pt x="276428" y="258178"/>
                  </a:lnTo>
                  <a:cubicBezTo>
                    <a:pt x="275869" y="311760"/>
                    <a:pt x="232283" y="356070"/>
                    <a:pt x="178575" y="356070"/>
                  </a:cubicBezTo>
                  <a:cubicBezTo>
                    <a:pt x="124866" y="356070"/>
                    <a:pt x="81305" y="311760"/>
                    <a:pt x="80747" y="258178"/>
                  </a:cubicBezTo>
                  <a:lnTo>
                    <a:pt x="80696" y="258178"/>
                  </a:lnTo>
                  <a:lnTo>
                    <a:pt x="80696" y="257137"/>
                  </a:lnTo>
                  <a:lnTo>
                    <a:pt x="80696" y="124930"/>
                  </a:lnTo>
                  <a:cubicBezTo>
                    <a:pt x="80429" y="121577"/>
                    <a:pt x="80276" y="117970"/>
                    <a:pt x="80276" y="114033"/>
                  </a:cubicBezTo>
                  <a:cubicBezTo>
                    <a:pt x="80276" y="9576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1C2EE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4" name="Shape 201">
              <a:extLst>
                <a:ext uri="{FF2B5EF4-FFF2-40B4-BE49-F238E27FC236}">
                  <a16:creationId xmlns:a16="http://schemas.microsoft.com/office/drawing/2014/main" id="{D3DA6692-8F53-AF23-0A6A-7F144B47696A}"/>
                </a:ext>
              </a:extLst>
            </p:cNvPr>
            <p:cNvSpPr/>
            <p:nvPr/>
          </p:nvSpPr>
          <p:spPr>
            <a:xfrm>
              <a:off x="1436554" y="271633"/>
              <a:ext cx="153418" cy="215624"/>
            </a:xfrm>
            <a:custGeom>
              <a:avLst/>
              <a:gdLst/>
              <a:ahLst/>
              <a:cxnLst/>
              <a:rect l="0" t="0" r="0" b="0"/>
              <a:pathLst>
                <a:path w="153937" h="214681">
                  <a:moveTo>
                    <a:pt x="76962" y="0"/>
                  </a:moveTo>
                  <a:cubicBezTo>
                    <a:pt x="119202" y="0"/>
                    <a:pt x="153454" y="34024"/>
                    <a:pt x="153899" y="76149"/>
                  </a:cubicBezTo>
                  <a:lnTo>
                    <a:pt x="153937" y="76149"/>
                  </a:lnTo>
                  <a:lnTo>
                    <a:pt x="153937" y="76975"/>
                  </a:lnTo>
                  <a:lnTo>
                    <a:pt x="153937" y="137706"/>
                  </a:lnTo>
                  <a:lnTo>
                    <a:pt x="153937" y="138531"/>
                  </a:lnTo>
                  <a:lnTo>
                    <a:pt x="153899" y="138531"/>
                  </a:lnTo>
                  <a:cubicBezTo>
                    <a:pt x="153454" y="180645"/>
                    <a:pt x="119202" y="214681"/>
                    <a:pt x="76962" y="214681"/>
                  </a:cubicBezTo>
                  <a:cubicBezTo>
                    <a:pt x="34722" y="214681"/>
                    <a:pt x="483" y="180645"/>
                    <a:pt x="38" y="138531"/>
                  </a:cubicBezTo>
                  <a:lnTo>
                    <a:pt x="0" y="138531"/>
                  </a:lnTo>
                  <a:lnTo>
                    <a:pt x="0" y="137706"/>
                  </a:lnTo>
                  <a:lnTo>
                    <a:pt x="0" y="76975"/>
                  </a:lnTo>
                  <a:lnTo>
                    <a:pt x="0" y="76149"/>
                  </a:lnTo>
                  <a:lnTo>
                    <a:pt x="38" y="76149"/>
                  </a:lnTo>
                  <a:cubicBezTo>
                    <a:pt x="483" y="34024"/>
                    <a:pt x="34722" y="0"/>
                    <a:pt x="76962" y="0"/>
                  </a:cubicBezTo>
                  <a:close/>
                </a:path>
              </a:pathLst>
            </a:custGeom>
            <a:solidFill>
              <a:srgbClr val="61C2EE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9219" name="ZoneTexte 14">
            <a:extLst>
              <a:ext uri="{FF2B5EF4-FFF2-40B4-BE49-F238E27FC236}">
                <a16:creationId xmlns:a16="http://schemas.microsoft.com/office/drawing/2014/main" id="{F38CFAD4-5A34-0B47-A640-7EAB9D8F16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800" y="1201738"/>
            <a:ext cx="8334375" cy="317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fr-FR" altLang="fr-FR" sz="4400">
                <a:solidFill>
                  <a:srgbClr val="0000CC"/>
                </a:solidFill>
                <a:latin typeface="Calibri" panose="020F0502020204030204" pitchFamily="34" charset="0"/>
              </a:rPr>
              <a:t>Elle fait reconnaître 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fr-FR" altLang="fr-FR" sz="4400">
                <a:solidFill>
                  <a:srgbClr val="0000CC"/>
                </a:solidFill>
                <a:latin typeface="Calibri" panose="020F0502020204030204" pitchFamily="34" charset="0"/>
              </a:rPr>
              <a:t>le rôle d’</a:t>
            </a:r>
            <a:r>
              <a:rPr kumimoji="0" lang="fr-FR" altLang="fr-FR" sz="4400">
                <a:solidFill>
                  <a:srgbClr val="FF0000"/>
                </a:solidFill>
                <a:latin typeface="Calibri" panose="020F0502020204030204" pitchFamily="34" charset="0"/>
              </a:rPr>
              <a:t>aidant</a:t>
            </a:r>
            <a:r>
              <a:rPr kumimoji="0" lang="fr-FR" altLang="fr-FR" sz="4400">
                <a:solidFill>
                  <a:srgbClr val="0000CC"/>
                </a:solidFill>
                <a:latin typeface="Calibri" panose="020F0502020204030204" pitchFamily="34" charset="0"/>
              </a:rPr>
              <a:t> </a:t>
            </a:r>
            <a:r>
              <a:rPr kumimoji="0" lang="fr-FR" altLang="fr-FR" sz="4400">
                <a:solidFill>
                  <a:srgbClr val="FF0000"/>
                </a:solidFill>
                <a:latin typeface="Calibri" panose="020F0502020204030204" pitchFamily="34" charset="0"/>
              </a:rPr>
              <a:t>familial</a:t>
            </a:r>
            <a:r>
              <a:rPr kumimoji="0" lang="fr-FR" altLang="fr-FR" sz="4400">
                <a:solidFill>
                  <a:srgbClr val="0000CC"/>
                </a:solidFill>
                <a:latin typeface="Calibri" panose="020F0502020204030204" pitchFamily="34" charset="0"/>
              </a:rPr>
              <a:t> 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fr-FR" altLang="fr-FR" sz="4400">
                <a:solidFill>
                  <a:srgbClr val="0000CC"/>
                </a:solidFill>
                <a:latin typeface="Calibri" panose="020F0502020204030204" pitchFamily="34" charset="0"/>
              </a:rPr>
              <a:t>auprès de tous les acteurs: sociaux, médico-sociaux, sanitaires </a:t>
            </a:r>
            <a:endParaRPr kumimoji="0" lang="fr-FR" altLang="fr-FR" sz="4400">
              <a:solidFill>
                <a:srgbClr val="0000CC"/>
              </a:solidFill>
              <a:latin typeface="Calibri" panose="020F0502020204030204" pitchFamily="34" charset="0"/>
              <a:sym typeface="Symbol" pitchFamily="2" charset="2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fr-FR" altLang="fr-FR" sz="2400">
              <a:solidFill>
                <a:srgbClr val="0000CC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oneTexte 1">
            <a:extLst>
              <a:ext uri="{FF2B5EF4-FFF2-40B4-BE49-F238E27FC236}">
                <a16:creationId xmlns:a16="http://schemas.microsoft.com/office/drawing/2014/main" id="{8CC5C28F-7EBD-2FD5-D269-45FF3D2351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325" y="1155700"/>
            <a:ext cx="7812088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fr-FR" altLang="fr-FR" sz="2800">
                <a:solidFill>
                  <a:srgbClr val="0000CC"/>
                </a:solidFill>
                <a:latin typeface="Calibri" panose="020F0502020204030204" pitchFamily="34" charset="0"/>
              </a:rPr>
              <a:t>Elle s’emploie à donner des réponses 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fr-FR" altLang="fr-FR" sz="2800">
                <a:solidFill>
                  <a:srgbClr val="0000CC"/>
                </a:solidFill>
                <a:latin typeface="Calibri" panose="020F0502020204030204" pitchFamily="34" charset="0"/>
              </a:rPr>
              <a:t>pour  compenser des incapacités 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fr-FR" altLang="fr-FR" sz="2800">
                <a:solidFill>
                  <a:srgbClr val="0000CC"/>
                </a:solidFill>
                <a:latin typeface="Calibri" panose="020F0502020204030204" pitchFamily="34" charset="0"/>
              </a:rPr>
              <a:t>et  faire émerger des demandes souvent non exprimées pour permettre:</a:t>
            </a:r>
          </a:p>
        </p:txBody>
      </p:sp>
      <p:grpSp>
        <p:nvGrpSpPr>
          <p:cNvPr id="10243" name="Group 6767">
            <a:extLst>
              <a:ext uri="{FF2B5EF4-FFF2-40B4-BE49-F238E27FC236}">
                <a16:creationId xmlns:a16="http://schemas.microsoft.com/office/drawing/2014/main" id="{63D5A606-0AAF-3B9E-5607-D9B7DB235FC1}"/>
              </a:ext>
            </a:extLst>
          </p:cNvPr>
          <p:cNvGrpSpPr>
            <a:grpSpLocks/>
          </p:cNvGrpSpPr>
          <p:nvPr/>
        </p:nvGrpSpPr>
        <p:grpSpPr bwMode="auto">
          <a:xfrm>
            <a:off x="409575" y="292100"/>
            <a:ext cx="1181100" cy="923925"/>
            <a:chOff x="62762" y="16802"/>
            <a:chExt cx="2594165" cy="1629791"/>
          </a:xfrm>
        </p:grpSpPr>
        <p:sp>
          <p:nvSpPr>
            <p:cNvPr id="4" name="Shape 8087">
              <a:extLst>
                <a:ext uri="{FF2B5EF4-FFF2-40B4-BE49-F238E27FC236}">
                  <a16:creationId xmlns:a16="http://schemas.microsoft.com/office/drawing/2014/main" id="{B55E390A-4DE5-41D0-9D83-9315A1FF1EFC}"/>
                </a:ext>
              </a:extLst>
            </p:cNvPr>
            <p:cNvSpPr/>
            <p:nvPr/>
          </p:nvSpPr>
          <p:spPr>
            <a:xfrm>
              <a:off x="62762" y="16802"/>
              <a:ext cx="2594165" cy="1629791"/>
            </a:xfrm>
            <a:custGeom>
              <a:avLst/>
              <a:gdLst/>
              <a:ahLst/>
              <a:cxnLst/>
              <a:rect l="0" t="0" r="0" b="0"/>
              <a:pathLst>
                <a:path w="2594165" h="1629791">
                  <a:moveTo>
                    <a:pt x="0" y="0"/>
                  </a:moveTo>
                  <a:lnTo>
                    <a:pt x="2594165" y="0"/>
                  </a:lnTo>
                  <a:lnTo>
                    <a:pt x="2594165" y="1629791"/>
                  </a:lnTo>
                  <a:lnTo>
                    <a:pt x="0" y="1629791"/>
                  </a:lnTo>
                  <a:lnTo>
                    <a:pt x="0" y="0"/>
                  </a:lnTo>
                </a:path>
              </a:pathLst>
            </a:custGeom>
            <a:solidFill>
              <a:srgbClr val="0077C0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" name="Shape 191">
              <a:extLst>
                <a:ext uri="{FF2B5EF4-FFF2-40B4-BE49-F238E27FC236}">
                  <a16:creationId xmlns:a16="http://schemas.microsoft.com/office/drawing/2014/main" id="{B78CD303-8E82-5FE0-6EA0-7759FCCFE5A2}"/>
                </a:ext>
              </a:extLst>
            </p:cNvPr>
            <p:cNvSpPr/>
            <p:nvPr/>
          </p:nvSpPr>
          <p:spPr>
            <a:xfrm>
              <a:off x="983272" y="960513"/>
              <a:ext cx="118551" cy="140016"/>
            </a:xfrm>
            <a:custGeom>
              <a:avLst/>
              <a:gdLst/>
              <a:ahLst/>
              <a:cxnLst/>
              <a:rect l="0" t="0" r="0" b="0"/>
              <a:pathLst>
                <a:path w="119412" h="141227">
                  <a:moveTo>
                    <a:pt x="119412" y="0"/>
                  </a:moveTo>
                  <a:lnTo>
                    <a:pt x="119412" y="43444"/>
                  </a:lnTo>
                  <a:lnTo>
                    <a:pt x="89924" y="49414"/>
                  </a:lnTo>
                  <a:cubicBezTo>
                    <a:pt x="62629" y="60982"/>
                    <a:pt x="43434" y="88049"/>
                    <a:pt x="43434" y="119510"/>
                  </a:cubicBezTo>
                  <a:cubicBezTo>
                    <a:pt x="43434" y="131499"/>
                    <a:pt x="33718" y="141227"/>
                    <a:pt x="21717" y="141227"/>
                  </a:cubicBezTo>
                  <a:cubicBezTo>
                    <a:pt x="9715" y="141227"/>
                    <a:pt x="0" y="131499"/>
                    <a:pt x="0" y="119510"/>
                  </a:cubicBezTo>
                  <a:cubicBezTo>
                    <a:pt x="0" y="61847"/>
                    <a:pt x="41043" y="13587"/>
                    <a:pt x="95452" y="2423"/>
                  </a:cubicBezTo>
                  <a:lnTo>
                    <a:pt x="119412" y="0"/>
                  </a:ln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" name="Shape 192">
              <a:extLst>
                <a:ext uri="{FF2B5EF4-FFF2-40B4-BE49-F238E27FC236}">
                  <a16:creationId xmlns:a16="http://schemas.microsoft.com/office/drawing/2014/main" id="{EE7C0CF1-AB25-47EA-2E38-566DF9604FDA}"/>
                </a:ext>
              </a:extLst>
            </p:cNvPr>
            <p:cNvSpPr/>
            <p:nvPr/>
          </p:nvSpPr>
          <p:spPr>
            <a:xfrm>
              <a:off x="390519" y="960513"/>
              <a:ext cx="711303" cy="414449"/>
            </a:xfrm>
            <a:custGeom>
              <a:avLst/>
              <a:gdLst/>
              <a:ahLst/>
              <a:cxnLst/>
              <a:rect l="0" t="0" r="0" b="0"/>
              <a:pathLst>
                <a:path w="711671" h="414617">
                  <a:moveTo>
                    <a:pt x="415628" y="0"/>
                  </a:moveTo>
                  <a:cubicBezTo>
                    <a:pt x="481528" y="0"/>
                    <a:pt x="535148" y="53619"/>
                    <a:pt x="535148" y="119519"/>
                  </a:cubicBezTo>
                  <a:lnTo>
                    <a:pt x="535148" y="342595"/>
                  </a:lnTo>
                  <a:cubicBezTo>
                    <a:pt x="535148" y="358356"/>
                    <a:pt x="547962" y="371170"/>
                    <a:pt x="563723" y="371170"/>
                  </a:cubicBezTo>
                  <a:cubicBezTo>
                    <a:pt x="579357" y="371170"/>
                    <a:pt x="592095" y="358572"/>
                    <a:pt x="592298" y="342976"/>
                  </a:cubicBezTo>
                  <a:cubicBezTo>
                    <a:pt x="592285" y="342849"/>
                    <a:pt x="592260" y="342735"/>
                    <a:pt x="592260" y="342595"/>
                  </a:cubicBezTo>
                  <a:lnTo>
                    <a:pt x="592260" y="295008"/>
                  </a:lnTo>
                  <a:lnTo>
                    <a:pt x="592260" y="261379"/>
                  </a:lnTo>
                  <a:cubicBezTo>
                    <a:pt x="592260" y="260731"/>
                    <a:pt x="592386" y="260134"/>
                    <a:pt x="592450" y="259499"/>
                  </a:cubicBezTo>
                  <a:cubicBezTo>
                    <a:pt x="592386" y="258876"/>
                    <a:pt x="592260" y="258267"/>
                    <a:pt x="592260" y="257619"/>
                  </a:cubicBezTo>
                  <a:cubicBezTo>
                    <a:pt x="592260" y="199956"/>
                    <a:pt x="633302" y="151697"/>
                    <a:pt x="687711" y="140533"/>
                  </a:cubicBezTo>
                  <a:lnTo>
                    <a:pt x="711671" y="138109"/>
                  </a:lnTo>
                  <a:lnTo>
                    <a:pt x="711671" y="181553"/>
                  </a:lnTo>
                  <a:lnTo>
                    <a:pt x="682183" y="187523"/>
                  </a:lnTo>
                  <a:cubicBezTo>
                    <a:pt x="654889" y="199091"/>
                    <a:pt x="635693" y="226158"/>
                    <a:pt x="635693" y="257619"/>
                  </a:cubicBezTo>
                  <a:cubicBezTo>
                    <a:pt x="635693" y="258267"/>
                    <a:pt x="635567" y="258876"/>
                    <a:pt x="635503" y="259499"/>
                  </a:cubicBezTo>
                  <a:cubicBezTo>
                    <a:pt x="635567" y="260134"/>
                    <a:pt x="635693" y="260731"/>
                    <a:pt x="635693" y="261379"/>
                  </a:cubicBezTo>
                  <a:lnTo>
                    <a:pt x="635693" y="295008"/>
                  </a:lnTo>
                  <a:cubicBezTo>
                    <a:pt x="635693" y="326460"/>
                    <a:pt x="654889" y="353518"/>
                    <a:pt x="682183" y="365081"/>
                  </a:cubicBezTo>
                  <a:lnTo>
                    <a:pt x="711671" y="371049"/>
                  </a:lnTo>
                  <a:lnTo>
                    <a:pt x="711671" y="414493"/>
                  </a:lnTo>
                  <a:lnTo>
                    <a:pt x="687312" y="411983"/>
                  </a:lnTo>
                  <a:cubicBezTo>
                    <a:pt x="663625" y="407030"/>
                    <a:pt x="642491" y="395033"/>
                    <a:pt x="626194" y="378308"/>
                  </a:cubicBezTo>
                  <a:cubicBezTo>
                    <a:pt x="613761" y="399961"/>
                    <a:pt x="590443" y="414617"/>
                    <a:pt x="563723" y="414617"/>
                  </a:cubicBezTo>
                  <a:cubicBezTo>
                    <a:pt x="524010" y="414617"/>
                    <a:pt x="491701" y="382308"/>
                    <a:pt x="491701" y="342595"/>
                  </a:cubicBezTo>
                  <a:lnTo>
                    <a:pt x="491701" y="119519"/>
                  </a:lnTo>
                  <a:cubicBezTo>
                    <a:pt x="491701" y="77571"/>
                    <a:pt x="457576" y="43434"/>
                    <a:pt x="415628" y="43434"/>
                  </a:cubicBezTo>
                  <a:cubicBezTo>
                    <a:pt x="373693" y="43434"/>
                    <a:pt x="339568" y="77571"/>
                    <a:pt x="339568" y="119519"/>
                  </a:cubicBezTo>
                  <a:lnTo>
                    <a:pt x="339568" y="291020"/>
                  </a:lnTo>
                  <a:lnTo>
                    <a:pt x="339568" y="312903"/>
                  </a:lnTo>
                  <a:lnTo>
                    <a:pt x="339568" y="392531"/>
                  </a:lnTo>
                  <a:cubicBezTo>
                    <a:pt x="339568" y="404520"/>
                    <a:pt x="329840" y="414248"/>
                    <a:pt x="317851" y="414248"/>
                  </a:cubicBezTo>
                  <a:cubicBezTo>
                    <a:pt x="305862" y="414248"/>
                    <a:pt x="296134" y="404520"/>
                    <a:pt x="296134" y="392531"/>
                  </a:cubicBezTo>
                  <a:lnTo>
                    <a:pt x="296134" y="312903"/>
                  </a:lnTo>
                  <a:lnTo>
                    <a:pt x="296134" y="291020"/>
                  </a:lnTo>
                  <a:lnTo>
                    <a:pt x="296134" y="119519"/>
                  </a:lnTo>
                  <a:lnTo>
                    <a:pt x="296134" y="72237"/>
                  </a:lnTo>
                  <a:cubicBezTo>
                    <a:pt x="296134" y="72161"/>
                    <a:pt x="296108" y="72098"/>
                    <a:pt x="296108" y="72034"/>
                  </a:cubicBezTo>
                  <a:cubicBezTo>
                    <a:pt x="296108" y="56274"/>
                    <a:pt x="283294" y="43447"/>
                    <a:pt x="267533" y="43447"/>
                  </a:cubicBezTo>
                  <a:cubicBezTo>
                    <a:pt x="252369" y="43447"/>
                    <a:pt x="239974" y="55308"/>
                    <a:pt x="239034" y="70218"/>
                  </a:cubicBezTo>
                  <a:lnTo>
                    <a:pt x="239034" y="295008"/>
                  </a:lnTo>
                  <a:cubicBezTo>
                    <a:pt x="239034" y="360896"/>
                    <a:pt x="185415" y="414503"/>
                    <a:pt x="119528" y="414503"/>
                  </a:cubicBezTo>
                  <a:cubicBezTo>
                    <a:pt x="61854" y="414503"/>
                    <a:pt x="13592" y="373460"/>
                    <a:pt x="2428" y="319060"/>
                  </a:cubicBezTo>
                  <a:lnTo>
                    <a:pt x="0" y="295058"/>
                  </a:lnTo>
                  <a:lnTo>
                    <a:pt x="0" y="21718"/>
                  </a:lnTo>
                  <a:lnTo>
                    <a:pt x="6359" y="6371"/>
                  </a:lnTo>
                  <a:cubicBezTo>
                    <a:pt x="10292" y="2441"/>
                    <a:pt x="15724" y="12"/>
                    <a:pt x="21725" y="12"/>
                  </a:cubicBezTo>
                  <a:cubicBezTo>
                    <a:pt x="33713" y="12"/>
                    <a:pt x="43442" y="9728"/>
                    <a:pt x="43442" y="21730"/>
                  </a:cubicBezTo>
                  <a:lnTo>
                    <a:pt x="43442" y="295008"/>
                  </a:lnTo>
                  <a:cubicBezTo>
                    <a:pt x="43442" y="336943"/>
                    <a:pt x="77567" y="371068"/>
                    <a:pt x="119528" y="371068"/>
                  </a:cubicBezTo>
                  <a:cubicBezTo>
                    <a:pt x="161463" y="371068"/>
                    <a:pt x="195588" y="336943"/>
                    <a:pt x="195588" y="295008"/>
                  </a:cubicBezTo>
                  <a:lnTo>
                    <a:pt x="195588" y="72949"/>
                  </a:lnTo>
                  <a:cubicBezTo>
                    <a:pt x="195575" y="72631"/>
                    <a:pt x="195499" y="72339"/>
                    <a:pt x="195499" y="72034"/>
                  </a:cubicBezTo>
                  <a:cubicBezTo>
                    <a:pt x="195499" y="71425"/>
                    <a:pt x="195575" y="70828"/>
                    <a:pt x="195588" y="70218"/>
                  </a:cubicBezTo>
                  <a:lnTo>
                    <a:pt x="195588" y="66840"/>
                  </a:lnTo>
                  <a:cubicBezTo>
                    <a:pt x="195588" y="64922"/>
                    <a:pt x="195918" y="63106"/>
                    <a:pt x="196388" y="61328"/>
                  </a:cubicBezTo>
                  <a:cubicBezTo>
                    <a:pt x="201582" y="26695"/>
                    <a:pt x="231465" y="12"/>
                    <a:pt x="267533" y="12"/>
                  </a:cubicBezTo>
                  <a:cubicBezTo>
                    <a:pt x="294229" y="12"/>
                    <a:pt x="317533" y="14656"/>
                    <a:pt x="329979" y="36296"/>
                  </a:cubicBezTo>
                  <a:cubicBezTo>
                    <a:pt x="351709" y="13944"/>
                    <a:pt x="382062" y="0"/>
                    <a:pt x="415628" y="0"/>
                  </a:cubicBez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" name="Shape 193">
              <a:extLst>
                <a:ext uri="{FF2B5EF4-FFF2-40B4-BE49-F238E27FC236}">
                  <a16:creationId xmlns:a16="http://schemas.microsoft.com/office/drawing/2014/main" id="{A6859662-2A38-7E13-2D83-26768A8CCCDE}"/>
                </a:ext>
              </a:extLst>
            </p:cNvPr>
            <p:cNvSpPr/>
            <p:nvPr/>
          </p:nvSpPr>
          <p:spPr>
            <a:xfrm>
              <a:off x="1474909" y="1097729"/>
              <a:ext cx="118551" cy="277233"/>
            </a:xfrm>
            <a:custGeom>
              <a:avLst/>
              <a:gdLst/>
              <a:ahLst/>
              <a:cxnLst/>
              <a:rect l="0" t="0" r="0" b="0"/>
              <a:pathLst>
                <a:path w="119412" h="276384">
                  <a:moveTo>
                    <a:pt x="119412" y="0"/>
                  </a:moveTo>
                  <a:lnTo>
                    <a:pt x="119412" y="43443"/>
                  </a:lnTo>
                  <a:lnTo>
                    <a:pt x="89924" y="49414"/>
                  </a:lnTo>
                  <a:cubicBezTo>
                    <a:pt x="62629" y="60981"/>
                    <a:pt x="43434" y="88049"/>
                    <a:pt x="43434" y="119510"/>
                  </a:cubicBezTo>
                  <a:cubicBezTo>
                    <a:pt x="43434" y="120158"/>
                    <a:pt x="43307" y="120767"/>
                    <a:pt x="43243" y="121389"/>
                  </a:cubicBezTo>
                  <a:cubicBezTo>
                    <a:pt x="43307" y="122025"/>
                    <a:pt x="43434" y="122622"/>
                    <a:pt x="43434" y="123269"/>
                  </a:cubicBezTo>
                  <a:lnTo>
                    <a:pt x="43434" y="156899"/>
                  </a:lnTo>
                  <a:cubicBezTo>
                    <a:pt x="43434" y="188350"/>
                    <a:pt x="62629" y="215409"/>
                    <a:pt x="89924" y="226972"/>
                  </a:cubicBezTo>
                  <a:lnTo>
                    <a:pt x="119412" y="232940"/>
                  </a:lnTo>
                  <a:lnTo>
                    <a:pt x="119412" y="276384"/>
                  </a:lnTo>
                  <a:lnTo>
                    <a:pt x="95452" y="273961"/>
                  </a:lnTo>
                  <a:cubicBezTo>
                    <a:pt x="41043" y="262799"/>
                    <a:pt x="0" y="214550"/>
                    <a:pt x="0" y="156899"/>
                  </a:cubicBezTo>
                  <a:lnTo>
                    <a:pt x="0" y="123269"/>
                  </a:lnTo>
                  <a:cubicBezTo>
                    <a:pt x="0" y="122622"/>
                    <a:pt x="127" y="122025"/>
                    <a:pt x="191" y="121389"/>
                  </a:cubicBezTo>
                  <a:cubicBezTo>
                    <a:pt x="127" y="120767"/>
                    <a:pt x="0" y="120158"/>
                    <a:pt x="0" y="119510"/>
                  </a:cubicBezTo>
                  <a:cubicBezTo>
                    <a:pt x="0" y="61847"/>
                    <a:pt x="41043" y="13587"/>
                    <a:pt x="95452" y="2423"/>
                  </a:cubicBezTo>
                  <a:lnTo>
                    <a:pt x="119412" y="0"/>
                  </a:ln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8" name="Shape 194">
              <a:extLst>
                <a:ext uri="{FF2B5EF4-FFF2-40B4-BE49-F238E27FC236}">
                  <a16:creationId xmlns:a16="http://schemas.microsoft.com/office/drawing/2014/main" id="{AB6F50C0-5C8C-38E0-C557-64E11F120489}"/>
                </a:ext>
              </a:extLst>
            </p:cNvPr>
            <p:cNvSpPr/>
            <p:nvPr/>
          </p:nvSpPr>
          <p:spPr>
            <a:xfrm>
              <a:off x="1101823" y="960513"/>
              <a:ext cx="491637" cy="414449"/>
            </a:xfrm>
            <a:custGeom>
              <a:avLst/>
              <a:gdLst/>
              <a:ahLst/>
              <a:cxnLst/>
              <a:rect l="0" t="0" r="0" b="0"/>
              <a:pathLst>
                <a:path w="491782" h="414604">
                  <a:moveTo>
                    <a:pt x="95" y="0"/>
                  </a:moveTo>
                  <a:cubicBezTo>
                    <a:pt x="65538" y="0"/>
                    <a:pt x="118828" y="52858"/>
                    <a:pt x="119577" y="118123"/>
                  </a:cubicBezTo>
                  <a:cubicBezTo>
                    <a:pt x="119577" y="118237"/>
                    <a:pt x="119615" y="118351"/>
                    <a:pt x="119615" y="118478"/>
                  </a:cubicBezTo>
                  <a:lnTo>
                    <a:pt x="119615" y="119520"/>
                  </a:lnTo>
                  <a:lnTo>
                    <a:pt x="119615" y="294996"/>
                  </a:lnTo>
                  <a:lnTo>
                    <a:pt x="119615" y="342583"/>
                  </a:lnTo>
                  <a:cubicBezTo>
                    <a:pt x="119615" y="358343"/>
                    <a:pt x="132442" y="371158"/>
                    <a:pt x="148203" y="371158"/>
                  </a:cubicBezTo>
                  <a:cubicBezTo>
                    <a:pt x="163963" y="371158"/>
                    <a:pt x="176778" y="358343"/>
                    <a:pt x="176778" y="342583"/>
                  </a:cubicBezTo>
                  <a:lnTo>
                    <a:pt x="176778" y="119520"/>
                  </a:lnTo>
                  <a:cubicBezTo>
                    <a:pt x="176778" y="53620"/>
                    <a:pt x="230397" y="0"/>
                    <a:pt x="296285" y="0"/>
                  </a:cubicBezTo>
                  <a:cubicBezTo>
                    <a:pt x="336683" y="0"/>
                    <a:pt x="372447" y="20168"/>
                    <a:pt x="394087" y="50940"/>
                  </a:cubicBezTo>
                  <a:cubicBezTo>
                    <a:pt x="410318" y="27861"/>
                    <a:pt x="434485" y="10747"/>
                    <a:pt x="462598" y="3632"/>
                  </a:cubicBezTo>
                  <a:lnTo>
                    <a:pt x="491782" y="12"/>
                  </a:lnTo>
                  <a:lnTo>
                    <a:pt x="491782" y="43454"/>
                  </a:lnTo>
                  <a:lnTo>
                    <a:pt x="462294" y="49424"/>
                  </a:lnTo>
                  <a:cubicBezTo>
                    <a:pt x="434999" y="60991"/>
                    <a:pt x="415804" y="88059"/>
                    <a:pt x="415804" y="119520"/>
                  </a:cubicBezTo>
                  <a:cubicBezTo>
                    <a:pt x="415804" y="131509"/>
                    <a:pt x="406076" y="141237"/>
                    <a:pt x="394087" y="141237"/>
                  </a:cubicBezTo>
                  <a:cubicBezTo>
                    <a:pt x="382098" y="141237"/>
                    <a:pt x="372370" y="131509"/>
                    <a:pt x="372370" y="119520"/>
                  </a:cubicBezTo>
                  <a:cubicBezTo>
                    <a:pt x="372370" y="77572"/>
                    <a:pt x="338233" y="43434"/>
                    <a:pt x="296285" y="43434"/>
                  </a:cubicBezTo>
                  <a:cubicBezTo>
                    <a:pt x="254336" y="43434"/>
                    <a:pt x="220225" y="77572"/>
                    <a:pt x="220225" y="119520"/>
                  </a:cubicBezTo>
                  <a:lnTo>
                    <a:pt x="220225" y="176873"/>
                  </a:lnTo>
                  <a:lnTo>
                    <a:pt x="337420" y="176873"/>
                  </a:lnTo>
                  <a:cubicBezTo>
                    <a:pt x="349421" y="176873"/>
                    <a:pt x="359137" y="186601"/>
                    <a:pt x="359137" y="198590"/>
                  </a:cubicBezTo>
                  <a:cubicBezTo>
                    <a:pt x="359137" y="210591"/>
                    <a:pt x="349421" y="220307"/>
                    <a:pt x="337420" y="220307"/>
                  </a:cubicBezTo>
                  <a:lnTo>
                    <a:pt x="220225" y="220307"/>
                  </a:lnTo>
                  <a:lnTo>
                    <a:pt x="220225" y="345745"/>
                  </a:lnTo>
                  <a:cubicBezTo>
                    <a:pt x="220225" y="346837"/>
                    <a:pt x="220059" y="347878"/>
                    <a:pt x="219894" y="348933"/>
                  </a:cubicBezTo>
                  <a:cubicBezTo>
                    <a:pt x="216668" y="385674"/>
                    <a:pt x="185782" y="414604"/>
                    <a:pt x="148203" y="414604"/>
                  </a:cubicBezTo>
                  <a:cubicBezTo>
                    <a:pt x="121469" y="414604"/>
                    <a:pt x="98139" y="399936"/>
                    <a:pt x="85706" y="378257"/>
                  </a:cubicBezTo>
                  <a:cubicBezTo>
                    <a:pt x="63989" y="400584"/>
                    <a:pt x="33636" y="414490"/>
                    <a:pt x="95" y="414490"/>
                  </a:cubicBezTo>
                  <a:lnTo>
                    <a:pt x="0" y="414481"/>
                  </a:lnTo>
                  <a:lnTo>
                    <a:pt x="0" y="371037"/>
                  </a:lnTo>
                  <a:lnTo>
                    <a:pt x="95" y="371056"/>
                  </a:lnTo>
                  <a:cubicBezTo>
                    <a:pt x="42043" y="371056"/>
                    <a:pt x="76168" y="336931"/>
                    <a:pt x="76168" y="294996"/>
                  </a:cubicBezTo>
                  <a:lnTo>
                    <a:pt x="76168" y="257607"/>
                  </a:lnTo>
                  <a:cubicBezTo>
                    <a:pt x="76168" y="215659"/>
                    <a:pt x="42043" y="181521"/>
                    <a:pt x="95" y="181521"/>
                  </a:cubicBezTo>
                  <a:lnTo>
                    <a:pt x="0" y="181540"/>
                  </a:lnTo>
                  <a:lnTo>
                    <a:pt x="0" y="138097"/>
                  </a:lnTo>
                  <a:lnTo>
                    <a:pt x="95" y="138087"/>
                  </a:lnTo>
                  <a:cubicBezTo>
                    <a:pt x="28975" y="138087"/>
                    <a:pt x="55493" y="148387"/>
                    <a:pt x="76168" y="165494"/>
                  </a:cubicBezTo>
                  <a:lnTo>
                    <a:pt x="76168" y="119520"/>
                  </a:lnTo>
                  <a:cubicBezTo>
                    <a:pt x="76168" y="77572"/>
                    <a:pt x="42043" y="43434"/>
                    <a:pt x="95" y="43434"/>
                  </a:cubicBezTo>
                  <a:lnTo>
                    <a:pt x="0" y="43454"/>
                  </a:lnTo>
                  <a:lnTo>
                    <a:pt x="0" y="10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" name="Shape 195">
              <a:extLst>
                <a:ext uri="{FF2B5EF4-FFF2-40B4-BE49-F238E27FC236}">
                  <a16:creationId xmlns:a16="http://schemas.microsoft.com/office/drawing/2014/main" id="{A376EC36-960F-F86A-0F7B-4A4C76532177}"/>
                </a:ext>
              </a:extLst>
            </p:cNvPr>
            <p:cNvSpPr/>
            <p:nvPr/>
          </p:nvSpPr>
          <p:spPr>
            <a:xfrm>
              <a:off x="1593460" y="957712"/>
              <a:ext cx="610186" cy="417250"/>
            </a:xfrm>
            <a:custGeom>
              <a:avLst/>
              <a:gdLst/>
              <a:ahLst/>
              <a:cxnLst/>
              <a:rect l="0" t="0" r="0" b="0"/>
              <a:pathLst>
                <a:path w="611351" h="416649">
                  <a:moveTo>
                    <a:pt x="296310" y="0"/>
                  </a:moveTo>
                  <a:cubicBezTo>
                    <a:pt x="336696" y="0"/>
                    <a:pt x="372447" y="20155"/>
                    <a:pt x="394088" y="50927"/>
                  </a:cubicBezTo>
                  <a:cubicBezTo>
                    <a:pt x="415716" y="20155"/>
                    <a:pt x="451479" y="0"/>
                    <a:pt x="491865" y="0"/>
                  </a:cubicBezTo>
                  <a:cubicBezTo>
                    <a:pt x="549516" y="0"/>
                    <a:pt x="597765" y="41043"/>
                    <a:pt x="608927" y="95443"/>
                  </a:cubicBezTo>
                  <a:lnTo>
                    <a:pt x="611351" y="119418"/>
                  </a:lnTo>
                  <a:lnTo>
                    <a:pt x="611351" y="394951"/>
                  </a:lnTo>
                  <a:lnTo>
                    <a:pt x="604996" y="410291"/>
                  </a:lnTo>
                  <a:cubicBezTo>
                    <a:pt x="601066" y="414220"/>
                    <a:pt x="595636" y="416649"/>
                    <a:pt x="589642" y="416649"/>
                  </a:cubicBezTo>
                  <a:cubicBezTo>
                    <a:pt x="577641" y="416649"/>
                    <a:pt x="567912" y="406934"/>
                    <a:pt x="567912" y="394932"/>
                  </a:cubicBezTo>
                  <a:lnTo>
                    <a:pt x="567912" y="119494"/>
                  </a:lnTo>
                  <a:cubicBezTo>
                    <a:pt x="567912" y="77559"/>
                    <a:pt x="533800" y="43434"/>
                    <a:pt x="491865" y="43434"/>
                  </a:cubicBezTo>
                  <a:cubicBezTo>
                    <a:pt x="449930" y="43434"/>
                    <a:pt x="415804" y="77559"/>
                    <a:pt x="415804" y="119494"/>
                  </a:cubicBezTo>
                  <a:lnTo>
                    <a:pt x="415804" y="323901"/>
                  </a:lnTo>
                  <a:lnTo>
                    <a:pt x="415804" y="393535"/>
                  </a:lnTo>
                  <a:cubicBezTo>
                    <a:pt x="415804" y="405537"/>
                    <a:pt x="406076" y="415252"/>
                    <a:pt x="394088" y="415252"/>
                  </a:cubicBezTo>
                  <a:cubicBezTo>
                    <a:pt x="382086" y="415252"/>
                    <a:pt x="372358" y="405537"/>
                    <a:pt x="372358" y="393535"/>
                  </a:cubicBezTo>
                  <a:lnTo>
                    <a:pt x="372358" y="323901"/>
                  </a:lnTo>
                  <a:lnTo>
                    <a:pt x="372358" y="119494"/>
                  </a:lnTo>
                  <a:cubicBezTo>
                    <a:pt x="372358" y="77559"/>
                    <a:pt x="338246" y="43434"/>
                    <a:pt x="296310" y="43434"/>
                  </a:cubicBezTo>
                  <a:cubicBezTo>
                    <a:pt x="254362" y="43434"/>
                    <a:pt x="220237" y="77559"/>
                    <a:pt x="220237" y="119494"/>
                  </a:cubicBezTo>
                  <a:lnTo>
                    <a:pt x="220237" y="343345"/>
                  </a:lnTo>
                  <a:cubicBezTo>
                    <a:pt x="220237" y="343497"/>
                    <a:pt x="220199" y="343624"/>
                    <a:pt x="220199" y="343751"/>
                  </a:cubicBezTo>
                  <a:cubicBezTo>
                    <a:pt x="219983" y="383274"/>
                    <a:pt x="187776" y="415366"/>
                    <a:pt x="148203" y="415366"/>
                  </a:cubicBezTo>
                  <a:cubicBezTo>
                    <a:pt x="121469" y="415366"/>
                    <a:pt x="98139" y="400698"/>
                    <a:pt x="85719" y="379019"/>
                  </a:cubicBezTo>
                  <a:cubicBezTo>
                    <a:pt x="63976" y="401346"/>
                    <a:pt x="33649" y="415252"/>
                    <a:pt x="95" y="415252"/>
                  </a:cubicBezTo>
                  <a:lnTo>
                    <a:pt x="0" y="415242"/>
                  </a:lnTo>
                  <a:lnTo>
                    <a:pt x="0" y="371799"/>
                  </a:lnTo>
                  <a:lnTo>
                    <a:pt x="95" y="371818"/>
                  </a:lnTo>
                  <a:cubicBezTo>
                    <a:pt x="42044" y="371818"/>
                    <a:pt x="76168" y="337693"/>
                    <a:pt x="76168" y="295758"/>
                  </a:cubicBezTo>
                  <a:lnTo>
                    <a:pt x="76168" y="258369"/>
                  </a:lnTo>
                  <a:cubicBezTo>
                    <a:pt x="76168" y="216421"/>
                    <a:pt x="42044" y="182283"/>
                    <a:pt x="95" y="182283"/>
                  </a:cubicBezTo>
                  <a:lnTo>
                    <a:pt x="0" y="182302"/>
                  </a:lnTo>
                  <a:lnTo>
                    <a:pt x="0" y="138859"/>
                  </a:lnTo>
                  <a:lnTo>
                    <a:pt x="95" y="138849"/>
                  </a:lnTo>
                  <a:cubicBezTo>
                    <a:pt x="28975" y="138849"/>
                    <a:pt x="55493" y="149149"/>
                    <a:pt x="76168" y="166269"/>
                  </a:cubicBezTo>
                  <a:lnTo>
                    <a:pt x="76168" y="120282"/>
                  </a:lnTo>
                  <a:cubicBezTo>
                    <a:pt x="76168" y="78334"/>
                    <a:pt x="42044" y="44196"/>
                    <a:pt x="95" y="44196"/>
                  </a:cubicBezTo>
                  <a:lnTo>
                    <a:pt x="0" y="44216"/>
                  </a:lnTo>
                  <a:lnTo>
                    <a:pt x="0" y="774"/>
                  </a:lnTo>
                  <a:lnTo>
                    <a:pt x="95" y="762"/>
                  </a:lnTo>
                  <a:cubicBezTo>
                    <a:pt x="65526" y="762"/>
                    <a:pt x="118815" y="53620"/>
                    <a:pt x="119577" y="118885"/>
                  </a:cubicBezTo>
                  <a:cubicBezTo>
                    <a:pt x="119577" y="118999"/>
                    <a:pt x="119602" y="119113"/>
                    <a:pt x="119602" y="119240"/>
                  </a:cubicBezTo>
                  <a:lnTo>
                    <a:pt x="119602" y="120282"/>
                  </a:lnTo>
                  <a:lnTo>
                    <a:pt x="119602" y="295758"/>
                  </a:lnTo>
                  <a:lnTo>
                    <a:pt x="119602" y="343345"/>
                  </a:lnTo>
                  <a:cubicBezTo>
                    <a:pt x="119602" y="359105"/>
                    <a:pt x="132430" y="371920"/>
                    <a:pt x="148203" y="371920"/>
                  </a:cubicBezTo>
                  <a:cubicBezTo>
                    <a:pt x="163963" y="371920"/>
                    <a:pt x="176778" y="359105"/>
                    <a:pt x="176778" y="343345"/>
                  </a:cubicBezTo>
                  <a:cubicBezTo>
                    <a:pt x="176778" y="343281"/>
                    <a:pt x="176803" y="343217"/>
                    <a:pt x="176803" y="343154"/>
                  </a:cubicBezTo>
                  <a:lnTo>
                    <a:pt x="176803" y="119494"/>
                  </a:lnTo>
                  <a:cubicBezTo>
                    <a:pt x="176803" y="53607"/>
                    <a:pt x="230410" y="0"/>
                    <a:pt x="296310" y="0"/>
                  </a:cubicBez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0" name="Shape 196">
              <a:extLst>
                <a:ext uri="{FF2B5EF4-FFF2-40B4-BE49-F238E27FC236}">
                  <a16:creationId xmlns:a16="http://schemas.microsoft.com/office/drawing/2014/main" id="{0A138A39-A133-55F8-AF38-4877FED9F749}"/>
                </a:ext>
              </a:extLst>
            </p:cNvPr>
            <p:cNvSpPr/>
            <p:nvPr/>
          </p:nvSpPr>
          <p:spPr>
            <a:xfrm>
              <a:off x="997219" y="271633"/>
              <a:ext cx="153418" cy="215624"/>
            </a:xfrm>
            <a:custGeom>
              <a:avLst/>
              <a:gdLst/>
              <a:ahLst/>
              <a:cxnLst/>
              <a:rect l="0" t="0" r="0" b="0"/>
              <a:pathLst>
                <a:path w="153949" h="214681">
                  <a:moveTo>
                    <a:pt x="76974" y="0"/>
                  </a:moveTo>
                  <a:cubicBezTo>
                    <a:pt x="119202" y="0"/>
                    <a:pt x="153467" y="34024"/>
                    <a:pt x="153911" y="76149"/>
                  </a:cubicBezTo>
                  <a:lnTo>
                    <a:pt x="153949" y="76149"/>
                  </a:lnTo>
                  <a:lnTo>
                    <a:pt x="153949" y="76975"/>
                  </a:lnTo>
                  <a:lnTo>
                    <a:pt x="153949" y="137706"/>
                  </a:lnTo>
                  <a:lnTo>
                    <a:pt x="153949" y="138531"/>
                  </a:lnTo>
                  <a:lnTo>
                    <a:pt x="153911" y="138531"/>
                  </a:lnTo>
                  <a:cubicBezTo>
                    <a:pt x="153467" y="180645"/>
                    <a:pt x="119215" y="214681"/>
                    <a:pt x="76974" y="214681"/>
                  </a:cubicBezTo>
                  <a:cubicBezTo>
                    <a:pt x="34747" y="214681"/>
                    <a:pt x="483" y="180645"/>
                    <a:pt x="38" y="138531"/>
                  </a:cubicBezTo>
                  <a:lnTo>
                    <a:pt x="0" y="138531"/>
                  </a:lnTo>
                  <a:lnTo>
                    <a:pt x="0" y="137706"/>
                  </a:lnTo>
                  <a:lnTo>
                    <a:pt x="0" y="76975"/>
                  </a:lnTo>
                  <a:lnTo>
                    <a:pt x="0" y="76149"/>
                  </a:lnTo>
                  <a:lnTo>
                    <a:pt x="38" y="76149"/>
                  </a:lnTo>
                  <a:cubicBezTo>
                    <a:pt x="495" y="34024"/>
                    <a:pt x="34747" y="0"/>
                    <a:pt x="76974" y="0"/>
                  </a:cubicBezTo>
                  <a:close/>
                </a:path>
              </a:pathLst>
            </a:custGeom>
            <a:solidFill>
              <a:srgbClr val="61C2EE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1" name="Shape 197">
              <a:extLst>
                <a:ext uri="{FF2B5EF4-FFF2-40B4-BE49-F238E27FC236}">
                  <a16:creationId xmlns:a16="http://schemas.microsoft.com/office/drawing/2014/main" id="{9D7F7238-1F4A-025F-534A-51320CFB9726}"/>
                </a:ext>
              </a:extLst>
            </p:cNvPr>
            <p:cNvSpPr/>
            <p:nvPr/>
          </p:nvSpPr>
          <p:spPr>
            <a:xfrm>
              <a:off x="1220373" y="271633"/>
              <a:ext cx="153418" cy="215624"/>
            </a:xfrm>
            <a:custGeom>
              <a:avLst/>
              <a:gdLst/>
              <a:ahLst/>
              <a:cxnLst/>
              <a:rect l="0" t="0" r="0" b="0"/>
              <a:pathLst>
                <a:path w="153950" h="214681">
                  <a:moveTo>
                    <a:pt x="76962" y="0"/>
                  </a:moveTo>
                  <a:cubicBezTo>
                    <a:pt x="119202" y="0"/>
                    <a:pt x="153454" y="34024"/>
                    <a:pt x="153899" y="76149"/>
                  </a:cubicBezTo>
                  <a:lnTo>
                    <a:pt x="153950" y="76149"/>
                  </a:lnTo>
                  <a:lnTo>
                    <a:pt x="153950" y="76975"/>
                  </a:lnTo>
                  <a:lnTo>
                    <a:pt x="153950" y="137706"/>
                  </a:lnTo>
                  <a:lnTo>
                    <a:pt x="153950" y="138531"/>
                  </a:lnTo>
                  <a:lnTo>
                    <a:pt x="153899" y="138531"/>
                  </a:lnTo>
                  <a:cubicBezTo>
                    <a:pt x="153467" y="180645"/>
                    <a:pt x="119202" y="214681"/>
                    <a:pt x="76962" y="214681"/>
                  </a:cubicBezTo>
                  <a:cubicBezTo>
                    <a:pt x="34735" y="214681"/>
                    <a:pt x="483" y="180645"/>
                    <a:pt x="38" y="138531"/>
                  </a:cubicBezTo>
                  <a:lnTo>
                    <a:pt x="0" y="138531"/>
                  </a:lnTo>
                  <a:lnTo>
                    <a:pt x="0" y="137706"/>
                  </a:lnTo>
                  <a:lnTo>
                    <a:pt x="0" y="76975"/>
                  </a:lnTo>
                  <a:lnTo>
                    <a:pt x="0" y="76149"/>
                  </a:lnTo>
                  <a:lnTo>
                    <a:pt x="38" y="76149"/>
                  </a:lnTo>
                  <a:cubicBezTo>
                    <a:pt x="483" y="34024"/>
                    <a:pt x="34735" y="0"/>
                    <a:pt x="76962" y="0"/>
                  </a:cubicBez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2" name="Shape 198">
              <a:extLst>
                <a:ext uri="{FF2B5EF4-FFF2-40B4-BE49-F238E27FC236}">
                  <a16:creationId xmlns:a16="http://schemas.microsoft.com/office/drawing/2014/main" id="{8E984A9E-E41C-1734-CED7-AE93DE801F50}"/>
                </a:ext>
              </a:extLst>
            </p:cNvPr>
            <p:cNvSpPr/>
            <p:nvPr/>
          </p:nvSpPr>
          <p:spPr>
            <a:xfrm>
              <a:off x="1199453" y="504059"/>
              <a:ext cx="195260" cy="355643"/>
            </a:xfrm>
            <a:custGeom>
              <a:avLst/>
              <a:gdLst/>
              <a:ahLst/>
              <a:cxnLst/>
              <a:rect l="0" t="0" r="0" b="0"/>
              <a:pathLst>
                <a:path w="195783" h="355930">
                  <a:moveTo>
                    <a:pt x="97891" y="0"/>
                  </a:moveTo>
                  <a:cubicBezTo>
                    <a:pt x="151600" y="0"/>
                    <a:pt x="195173" y="43282"/>
                    <a:pt x="195732" y="96850"/>
                  </a:cubicBezTo>
                  <a:lnTo>
                    <a:pt x="195783" y="96850"/>
                  </a:lnTo>
                  <a:lnTo>
                    <a:pt x="195783" y="97892"/>
                  </a:lnTo>
                  <a:lnTo>
                    <a:pt x="195783" y="258039"/>
                  </a:lnTo>
                  <a:lnTo>
                    <a:pt x="195783" y="259080"/>
                  </a:lnTo>
                  <a:lnTo>
                    <a:pt x="195732" y="259080"/>
                  </a:lnTo>
                  <a:cubicBezTo>
                    <a:pt x="195173" y="312649"/>
                    <a:pt x="151600" y="355930"/>
                    <a:pt x="97891" y="355930"/>
                  </a:cubicBezTo>
                  <a:cubicBezTo>
                    <a:pt x="44183" y="355930"/>
                    <a:pt x="609" y="312649"/>
                    <a:pt x="51" y="259080"/>
                  </a:cubicBezTo>
                  <a:lnTo>
                    <a:pt x="0" y="259080"/>
                  </a:lnTo>
                  <a:lnTo>
                    <a:pt x="0" y="258039"/>
                  </a:lnTo>
                  <a:lnTo>
                    <a:pt x="0" y="97892"/>
                  </a:lnTo>
                  <a:lnTo>
                    <a:pt x="0" y="96850"/>
                  </a:lnTo>
                  <a:lnTo>
                    <a:pt x="51" y="96850"/>
                  </a:lnTo>
                  <a:cubicBezTo>
                    <a:pt x="609" y="43282"/>
                    <a:pt x="44183" y="0"/>
                    <a:pt x="97891" y="0"/>
                  </a:cubicBez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3" name="Shape 199">
              <a:extLst>
                <a:ext uri="{FF2B5EF4-FFF2-40B4-BE49-F238E27FC236}">
                  <a16:creationId xmlns:a16="http://schemas.microsoft.com/office/drawing/2014/main" id="{F9442807-0AC0-AB5C-D478-DFCB3F8820AD}"/>
                </a:ext>
              </a:extLst>
            </p:cNvPr>
            <p:cNvSpPr/>
            <p:nvPr/>
          </p:nvSpPr>
          <p:spPr>
            <a:xfrm>
              <a:off x="951892" y="504059"/>
              <a:ext cx="275455" cy="355643"/>
            </a:xfrm>
            <a:custGeom>
              <a:avLst/>
              <a:gdLst/>
              <a:ahLst/>
              <a:cxnLst/>
              <a:rect l="0" t="0" r="0" b="0"/>
              <a:pathLst>
                <a:path w="276060" h="356083">
                  <a:moveTo>
                    <a:pt x="97892" y="0"/>
                  </a:moveTo>
                  <a:lnTo>
                    <a:pt x="276060" y="0"/>
                  </a:lnTo>
                  <a:cubicBezTo>
                    <a:pt x="276060" y="0"/>
                    <a:pt x="195783" y="9576"/>
                    <a:pt x="195783" y="114046"/>
                  </a:cubicBezTo>
                  <a:lnTo>
                    <a:pt x="195783" y="257137"/>
                  </a:lnTo>
                  <a:lnTo>
                    <a:pt x="195783" y="258178"/>
                  </a:lnTo>
                  <a:lnTo>
                    <a:pt x="195733" y="258178"/>
                  </a:lnTo>
                  <a:cubicBezTo>
                    <a:pt x="195174" y="311772"/>
                    <a:pt x="151587" y="356083"/>
                    <a:pt x="97892" y="356083"/>
                  </a:cubicBezTo>
                  <a:cubicBezTo>
                    <a:pt x="44183" y="356083"/>
                    <a:pt x="610" y="311772"/>
                    <a:pt x="51" y="258178"/>
                  </a:cubicBezTo>
                  <a:lnTo>
                    <a:pt x="0" y="258178"/>
                  </a:lnTo>
                  <a:lnTo>
                    <a:pt x="0" y="257137"/>
                  </a:lnTo>
                  <a:lnTo>
                    <a:pt x="0" y="98031"/>
                  </a:lnTo>
                  <a:lnTo>
                    <a:pt x="0" y="96990"/>
                  </a:lnTo>
                  <a:lnTo>
                    <a:pt x="51" y="96990"/>
                  </a:lnTo>
                  <a:cubicBezTo>
                    <a:pt x="610" y="43434"/>
                    <a:pt x="44171" y="140"/>
                    <a:pt x="97892" y="140"/>
                  </a:cubicBezTo>
                  <a:lnTo>
                    <a:pt x="97892" y="0"/>
                  </a:lnTo>
                  <a:close/>
                </a:path>
              </a:pathLst>
            </a:custGeom>
            <a:solidFill>
              <a:srgbClr val="61C2EE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4" name="Shape 200">
              <a:extLst>
                <a:ext uri="{FF2B5EF4-FFF2-40B4-BE49-F238E27FC236}">
                  <a16:creationId xmlns:a16="http://schemas.microsoft.com/office/drawing/2014/main" id="{CBEA0C16-5B2D-0FEE-525D-2405804A6369}"/>
                </a:ext>
              </a:extLst>
            </p:cNvPr>
            <p:cNvSpPr/>
            <p:nvPr/>
          </p:nvSpPr>
          <p:spPr>
            <a:xfrm>
              <a:off x="1366818" y="504059"/>
              <a:ext cx="275457" cy="355643"/>
            </a:xfrm>
            <a:custGeom>
              <a:avLst/>
              <a:gdLst/>
              <a:ahLst/>
              <a:cxnLst/>
              <a:rect l="0" t="0" r="0" b="0"/>
              <a:pathLst>
                <a:path w="276479" h="356070">
                  <a:moveTo>
                    <a:pt x="0" y="0"/>
                  </a:moveTo>
                  <a:lnTo>
                    <a:pt x="178181" y="0"/>
                  </a:lnTo>
                  <a:lnTo>
                    <a:pt x="178181" y="152"/>
                  </a:lnTo>
                  <a:cubicBezTo>
                    <a:pt x="178308" y="152"/>
                    <a:pt x="178448" y="140"/>
                    <a:pt x="178575" y="140"/>
                  </a:cubicBezTo>
                  <a:cubicBezTo>
                    <a:pt x="232283" y="140"/>
                    <a:pt x="275869" y="43421"/>
                    <a:pt x="276428" y="96990"/>
                  </a:cubicBezTo>
                  <a:lnTo>
                    <a:pt x="276479" y="96990"/>
                  </a:lnTo>
                  <a:lnTo>
                    <a:pt x="276479" y="98031"/>
                  </a:lnTo>
                  <a:lnTo>
                    <a:pt x="276479" y="257137"/>
                  </a:lnTo>
                  <a:lnTo>
                    <a:pt x="276479" y="258178"/>
                  </a:lnTo>
                  <a:lnTo>
                    <a:pt x="276428" y="258178"/>
                  </a:lnTo>
                  <a:cubicBezTo>
                    <a:pt x="275869" y="311760"/>
                    <a:pt x="232283" y="356070"/>
                    <a:pt x="178575" y="356070"/>
                  </a:cubicBezTo>
                  <a:cubicBezTo>
                    <a:pt x="124866" y="356070"/>
                    <a:pt x="81305" y="311760"/>
                    <a:pt x="80747" y="258178"/>
                  </a:cubicBezTo>
                  <a:lnTo>
                    <a:pt x="80696" y="258178"/>
                  </a:lnTo>
                  <a:lnTo>
                    <a:pt x="80696" y="257137"/>
                  </a:lnTo>
                  <a:lnTo>
                    <a:pt x="80696" y="124930"/>
                  </a:lnTo>
                  <a:cubicBezTo>
                    <a:pt x="80429" y="121577"/>
                    <a:pt x="80276" y="117970"/>
                    <a:pt x="80276" y="114033"/>
                  </a:cubicBezTo>
                  <a:cubicBezTo>
                    <a:pt x="80276" y="9576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1C2EE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5" name="Shape 201">
              <a:extLst>
                <a:ext uri="{FF2B5EF4-FFF2-40B4-BE49-F238E27FC236}">
                  <a16:creationId xmlns:a16="http://schemas.microsoft.com/office/drawing/2014/main" id="{878720CB-6D6C-BE24-B210-A917E36BE84A}"/>
                </a:ext>
              </a:extLst>
            </p:cNvPr>
            <p:cNvSpPr/>
            <p:nvPr/>
          </p:nvSpPr>
          <p:spPr>
            <a:xfrm>
              <a:off x="1436554" y="271633"/>
              <a:ext cx="153418" cy="215624"/>
            </a:xfrm>
            <a:custGeom>
              <a:avLst/>
              <a:gdLst/>
              <a:ahLst/>
              <a:cxnLst/>
              <a:rect l="0" t="0" r="0" b="0"/>
              <a:pathLst>
                <a:path w="153937" h="214681">
                  <a:moveTo>
                    <a:pt x="76962" y="0"/>
                  </a:moveTo>
                  <a:cubicBezTo>
                    <a:pt x="119202" y="0"/>
                    <a:pt x="153454" y="34024"/>
                    <a:pt x="153899" y="76149"/>
                  </a:cubicBezTo>
                  <a:lnTo>
                    <a:pt x="153937" y="76149"/>
                  </a:lnTo>
                  <a:lnTo>
                    <a:pt x="153937" y="76975"/>
                  </a:lnTo>
                  <a:lnTo>
                    <a:pt x="153937" y="137706"/>
                  </a:lnTo>
                  <a:lnTo>
                    <a:pt x="153937" y="138531"/>
                  </a:lnTo>
                  <a:lnTo>
                    <a:pt x="153899" y="138531"/>
                  </a:lnTo>
                  <a:cubicBezTo>
                    <a:pt x="153454" y="180645"/>
                    <a:pt x="119202" y="214681"/>
                    <a:pt x="76962" y="214681"/>
                  </a:cubicBezTo>
                  <a:cubicBezTo>
                    <a:pt x="34722" y="214681"/>
                    <a:pt x="483" y="180645"/>
                    <a:pt x="38" y="138531"/>
                  </a:cubicBezTo>
                  <a:lnTo>
                    <a:pt x="0" y="138531"/>
                  </a:lnTo>
                  <a:lnTo>
                    <a:pt x="0" y="137706"/>
                  </a:lnTo>
                  <a:lnTo>
                    <a:pt x="0" y="76975"/>
                  </a:lnTo>
                  <a:lnTo>
                    <a:pt x="0" y="76149"/>
                  </a:lnTo>
                  <a:lnTo>
                    <a:pt x="38" y="76149"/>
                  </a:lnTo>
                  <a:cubicBezTo>
                    <a:pt x="483" y="34024"/>
                    <a:pt x="34722" y="0"/>
                    <a:pt x="76962" y="0"/>
                  </a:cubicBezTo>
                  <a:close/>
                </a:path>
              </a:pathLst>
            </a:custGeom>
            <a:solidFill>
              <a:srgbClr val="61C2EE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10244" name="ZoneTexte 15">
            <a:extLst>
              <a:ext uri="{FF2B5EF4-FFF2-40B4-BE49-F238E27FC236}">
                <a16:creationId xmlns:a16="http://schemas.microsoft.com/office/drawing/2014/main" id="{6233811A-5FA2-67B3-82E1-C5C21A7485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4900" y="3573463"/>
            <a:ext cx="728345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 typeface="Wingdings" pitchFamily="2" charset="2"/>
              <a:buChar char="Ø"/>
            </a:pPr>
            <a:r>
              <a:rPr kumimoji="0" lang="fr-FR" altLang="fr-FR" sz="2400">
                <a:solidFill>
                  <a:srgbClr val="0000CC"/>
                </a:solidFill>
                <a:latin typeface="Calibri" panose="020F0502020204030204" pitchFamily="34" charset="0"/>
              </a:rPr>
              <a:t>la continuité des soins</a:t>
            </a:r>
          </a:p>
          <a:p>
            <a:pPr>
              <a:spcBef>
                <a:spcPct val="0"/>
              </a:spcBef>
              <a:buClrTx/>
              <a:buFont typeface="Wingdings" pitchFamily="2" charset="2"/>
              <a:buChar char="Ø"/>
            </a:pPr>
            <a:r>
              <a:rPr kumimoji="0" lang="fr-FR" altLang="fr-FR" sz="2400">
                <a:solidFill>
                  <a:srgbClr val="0000CC"/>
                </a:solidFill>
                <a:latin typeface="Calibri" panose="020F0502020204030204" pitchFamily="34" charset="0"/>
              </a:rPr>
              <a:t>la garantie de ressources suffisantes</a:t>
            </a:r>
          </a:p>
          <a:p>
            <a:pPr>
              <a:spcBef>
                <a:spcPct val="0"/>
              </a:spcBef>
              <a:buClrTx/>
              <a:buFont typeface="Wingdings" pitchFamily="2" charset="2"/>
              <a:buChar char="Ø"/>
            </a:pPr>
            <a:r>
              <a:rPr kumimoji="0" lang="fr-FR" altLang="fr-FR" sz="2400">
                <a:solidFill>
                  <a:srgbClr val="0000CC"/>
                </a:solidFill>
                <a:latin typeface="Calibri" panose="020F0502020204030204" pitchFamily="34" charset="0"/>
              </a:rPr>
              <a:t>un logement adapté ou un hébergement pérenne</a:t>
            </a:r>
          </a:p>
          <a:p>
            <a:pPr>
              <a:spcBef>
                <a:spcPct val="0"/>
              </a:spcBef>
              <a:buClrTx/>
              <a:buFont typeface="Wingdings" pitchFamily="2" charset="2"/>
              <a:buChar char="Ø"/>
            </a:pPr>
            <a:r>
              <a:rPr kumimoji="0" lang="fr-FR" altLang="fr-FR" sz="2400">
                <a:solidFill>
                  <a:srgbClr val="0000CC"/>
                </a:solidFill>
                <a:latin typeface="Calibri" panose="020F0502020204030204" pitchFamily="34" charset="0"/>
              </a:rPr>
              <a:t>un accompagnement dans la durée</a:t>
            </a:r>
          </a:p>
          <a:p>
            <a:pPr>
              <a:spcBef>
                <a:spcPct val="0"/>
              </a:spcBef>
              <a:buClrTx/>
              <a:buFont typeface="Wingdings" pitchFamily="2" charset="2"/>
              <a:buChar char="Ø"/>
            </a:pPr>
            <a:r>
              <a:rPr kumimoji="0" lang="fr-FR" altLang="fr-FR" sz="2400">
                <a:solidFill>
                  <a:srgbClr val="0000CC"/>
                </a:solidFill>
                <a:latin typeface="Calibri" panose="020F0502020204030204" pitchFamily="34" charset="0"/>
              </a:rPr>
              <a:t>la protection juridique si nécessaire</a:t>
            </a:r>
          </a:p>
          <a:p>
            <a:pPr>
              <a:spcBef>
                <a:spcPct val="0"/>
              </a:spcBef>
              <a:buClrTx/>
              <a:buFont typeface="Wingdings" pitchFamily="2" charset="2"/>
              <a:buChar char="Ø"/>
            </a:pPr>
            <a:r>
              <a:rPr kumimoji="0" lang="fr-FR" altLang="fr-FR" sz="2400">
                <a:solidFill>
                  <a:srgbClr val="0000CC"/>
                </a:solidFill>
                <a:latin typeface="Calibri" panose="020F0502020204030204" pitchFamily="34" charset="0"/>
              </a:rPr>
              <a:t>du travail et/ou des activités si la santé le permet</a:t>
            </a: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6767">
            <a:extLst>
              <a:ext uri="{FF2B5EF4-FFF2-40B4-BE49-F238E27FC236}">
                <a16:creationId xmlns:a16="http://schemas.microsoft.com/office/drawing/2014/main" id="{0A24DB51-E785-5778-1FF2-30549F9A6356}"/>
              </a:ext>
            </a:extLst>
          </p:cNvPr>
          <p:cNvGrpSpPr>
            <a:grpSpLocks/>
          </p:cNvGrpSpPr>
          <p:nvPr/>
        </p:nvGrpSpPr>
        <p:grpSpPr bwMode="auto">
          <a:xfrm>
            <a:off x="409575" y="292100"/>
            <a:ext cx="1181100" cy="923925"/>
            <a:chOff x="62762" y="16802"/>
            <a:chExt cx="2594165" cy="1629791"/>
          </a:xfrm>
        </p:grpSpPr>
        <p:sp>
          <p:nvSpPr>
            <p:cNvPr id="3" name="Shape 8087">
              <a:extLst>
                <a:ext uri="{FF2B5EF4-FFF2-40B4-BE49-F238E27FC236}">
                  <a16:creationId xmlns:a16="http://schemas.microsoft.com/office/drawing/2014/main" id="{93751643-7953-269E-DEF7-740C67C115F8}"/>
                </a:ext>
              </a:extLst>
            </p:cNvPr>
            <p:cNvSpPr/>
            <p:nvPr/>
          </p:nvSpPr>
          <p:spPr>
            <a:xfrm>
              <a:off x="62762" y="16802"/>
              <a:ext cx="2594165" cy="1629791"/>
            </a:xfrm>
            <a:custGeom>
              <a:avLst/>
              <a:gdLst/>
              <a:ahLst/>
              <a:cxnLst/>
              <a:rect l="0" t="0" r="0" b="0"/>
              <a:pathLst>
                <a:path w="2594165" h="1629791">
                  <a:moveTo>
                    <a:pt x="0" y="0"/>
                  </a:moveTo>
                  <a:lnTo>
                    <a:pt x="2594165" y="0"/>
                  </a:lnTo>
                  <a:lnTo>
                    <a:pt x="2594165" y="1629791"/>
                  </a:lnTo>
                  <a:lnTo>
                    <a:pt x="0" y="1629791"/>
                  </a:lnTo>
                  <a:lnTo>
                    <a:pt x="0" y="0"/>
                  </a:lnTo>
                </a:path>
              </a:pathLst>
            </a:custGeom>
            <a:solidFill>
              <a:srgbClr val="0077C0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" name="Shape 191">
              <a:extLst>
                <a:ext uri="{FF2B5EF4-FFF2-40B4-BE49-F238E27FC236}">
                  <a16:creationId xmlns:a16="http://schemas.microsoft.com/office/drawing/2014/main" id="{DFCF9CEB-7336-CBEB-0EFE-1E1E07B1384F}"/>
                </a:ext>
              </a:extLst>
            </p:cNvPr>
            <p:cNvSpPr/>
            <p:nvPr/>
          </p:nvSpPr>
          <p:spPr>
            <a:xfrm>
              <a:off x="983272" y="960513"/>
              <a:ext cx="118551" cy="140016"/>
            </a:xfrm>
            <a:custGeom>
              <a:avLst/>
              <a:gdLst/>
              <a:ahLst/>
              <a:cxnLst/>
              <a:rect l="0" t="0" r="0" b="0"/>
              <a:pathLst>
                <a:path w="119412" h="141227">
                  <a:moveTo>
                    <a:pt x="119412" y="0"/>
                  </a:moveTo>
                  <a:lnTo>
                    <a:pt x="119412" y="43444"/>
                  </a:lnTo>
                  <a:lnTo>
                    <a:pt x="89924" y="49414"/>
                  </a:lnTo>
                  <a:cubicBezTo>
                    <a:pt x="62629" y="60982"/>
                    <a:pt x="43434" y="88049"/>
                    <a:pt x="43434" y="119510"/>
                  </a:cubicBezTo>
                  <a:cubicBezTo>
                    <a:pt x="43434" y="131499"/>
                    <a:pt x="33718" y="141227"/>
                    <a:pt x="21717" y="141227"/>
                  </a:cubicBezTo>
                  <a:cubicBezTo>
                    <a:pt x="9715" y="141227"/>
                    <a:pt x="0" y="131499"/>
                    <a:pt x="0" y="119510"/>
                  </a:cubicBezTo>
                  <a:cubicBezTo>
                    <a:pt x="0" y="61847"/>
                    <a:pt x="41043" y="13587"/>
                    <a:pt x="95452" y="2423"/>
                  </a:cubicBezTo>
                  <a:lnTo>
                    <a:pt x="119412" y="0"/>
                  </a:ln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" name="Shape 192">
              <a:extLst>
                <a:ext uri="{FF2B5EF4-FFF2-40B4-BE49-F238E27FC236}">
                  <a16:creationId xmlns:a16="http://schemas.microsoft.com/office/drawing/2014/main" id="{EFD62754-8973-F086-20C0-516310AA8D89}"/>
                </a:ext>
              </a:extLst>
            </p:cNvPr>
            <p:cNvSpPr/>
            <p:nvPr/>
          </p:nvSpPr>
          <p:spPr>
            <a:xfrm>
              <a:off x="390519" y="960513"/>
              <a:ext cx="711303" cy="414449"/>
            </a:xfrm>
            <a:custGeom>
              <a:avLst/>
              <a:gdLst/>
              <a:ahLst/>
              <a:cxnLst/>
              <a:rect l="0" t="0" r="0" b="0"/>
              <a:pathLst>
                <a:path w="711671" h="414617">
                  <a:moveTo>
                    <a:pt x="415628" y="0"/>
                  </a:moveTo>
                  <a:cubicBezTo>
                    <a:pt x="481528" y="0"/>
                    <a:pt x="535148" y="53619"/>
                    <a:pt x="535148" y="119519"/>
                  </a:cubicBezTo>
                  <a:lnTo>
                    <a:pt x="535148" y="342595"/>
                  </a:lnTo>
                  <a:cubicBezTo>
                    <a:pt x="535148" y="358356"/>
                    <a:pt x="547962" y="371170"/>
                    <a:pt x="563723" y="371170"/>
                  </a:cubicBezTo>
                  <a:cubicBezTo>
                    <a:pt x="579357" y="371170"/>
                    <a:pt x="592095" y="358572"/>
                    <a:pt x="592298" y="342976"/>
                  </a:cubicBezTo>
                  <a:cubicBezTo>
                    <a:pt x="592285" y="342849"/>
                    <a:pt x="592260" y="342735"/>
                    <a:pt x="592260" y="342595"/>
                  </a:cubicBezTo>
                  <a:lnTo>
                    <a:pt x="592260" y="295008"/>
                  </a:lnTo>
                  <a:lnTo>
                    <a:pt x="592260" y="261379"/>
                  </a:lnTo>
                  <a:cubicBezTo>
                    <a:pt x="592260" y="260731"/>
                    <a:pt x="592386" y="260134"/>
                    <a:pt x="592450" y="259499"/>
                  </a:cubicBezTo>
                  <a:cubicBezTo>
                    <a:pt x="592386" y="258876"/>
                    <a:pt x="592260" y="258267"/>
                    <a:pt x="592260" y="257619"/>
                  </a:cubicBezTo>
                  <a:cubicBezTo>
                    <a:pt x="592260" y="199956"/>
                    <a:pt x="633302" y="151697"/>
                    <a:pt x="687711" y="140533"/>
                  </a:cubicBezTo>
                  <a:lnTo>
                    <a:pt x="711671" y="138109"/>
                  </a:lnTo>
                  <a:lnTo>
                    <a:pt x="711671" y="181553"/>
                  </a:lnTo>
                  <a:lnTo>
                    <a:pt x="682183" y="187523"/>
                  </a:lnTo>
                  <a:cubicBezTo>
                    <a:pt x="654889" y="199091"/>
                    <a:pt x="635693" y="226158"/>
                    <a:pt x="635693" y="257619"/>
                  </a:cubicBezTo>
                  <a:cubicBezTo>
                    <a:pt x="635693" y="258267"/>
                    <a:pt x="635567" y="258876"/>
                    <a:pt x="635503" y="259499"/>
                  </a:cubicBezTo>
                  <a:cubicBezTo>
                    <a:pt x="635567" y="260134"/>
                    <a:pt x="635693" y="260731"/>
                    <a:pt x="635693" y="261379"/>
                  </a:cubicBezTo>
                  <a:lnTo>
                    <a:pt x="635693" y="295008"/>
                  </a:lnTo>
                  <a:cubicBezTo>
                    <a:pt x="635693" y="326460"/>
                    <a:pt x="654889" y="353518"/>
                    <a:pt x="682183" y="365081"/>
                  </a:cubicBezTo>
                  <a:lnTo>
                    <a:pt x="711671" y="371049"/>
                  </a:lnTo>
                  <a:lnTo>
                    <a:pt x="711671" y="414493"/>
                  </a:lnTo>
                  <a:lnTo>
                    <a:pt x="687312" y="411983"/>
                  </a:lnTo>
                  <a:cubicBezTo>
                    <a:pt x="663625" y="407030"/>
                    <a:pt x="642491" y="395033"/>
                    <a:pt x="626194" y="378308"/>
                  </a:cubicBezTo>
                  <a:cubicBezTo>
                    <a:pt x="613761" y="399961"/>
                    <a:pt x="590443" y="414617"/>
                    <a:pt x="563723" y="414617"/>
                  </a:cubicBezTo>
                  <a:cubicBezTo>
                    <a:pt x="524010" y="414617"/>
                    <a:pt x="491701" y="382308"/>
                    <a:pt x="491701" y="342595"/>
                  </a:cubicBezTo>
                  <a:lnTo>
                    <a:pt x="491701" y="119519"/>
                  </a:lnTo>
                  <a:cubicBezTo>
                    <a:pt x="491701" y="77571"/>
                    <a:pt x="457576" y="43434"/>
                    <a:pt x="415628" y="43434"/>
                  </a:cubicBezTo>
                  <a:cubicBezTo>
                    <a:pt x="373693" y="43434"/>
                    <a:pt x="339568" y="77571"/>
                    <a:pt x="339568" y="119519"/>
                  </a:cubicBezTo>
                  <a:lnTo>
                    <a:pt x="339568" y="291020"/>
                  </a:lnTo>
                  <a:lnTo>
                    <a:pt x="339568" y="312903"/>
                  </a:lnTo>
                  <a:lnTo>
                    <a:pt x="339568" y="392531"/>
                  </a:lnTo>
                  <a:cubicBezTo>
                    <a:pt x="339568" y="404520"/>
                    <a:pt x="329840" y="414248"/>
                    <a:pt x="317851" y="414248"/>
                  </a:cubicBezTo>
                  <a:cubicBezTo>
                    <a:pt x="305862" y="414248"/>
                    <a:pt x="296134" y="404520"/>
                    <a:pt x="296134" y="392531"/>
                  </a:cubicBezTo>
                  <a:lnTo>
                    <a:pt x="296134" y="312903"/>
                  </a:lnTo>
                  <a:lnTo>
                    <a:pt x="296134" y="291020"/>
                  </a:lnTo>
                  <a:lnTo>
                    <a:pt x="296134" y="119519"/>
                  </a:lnTo>
                  <a:lnTo>
                    <a:pt x="296134" y="72237"/>
                  </a:lnTo>
                  <a:cubicBezTo>
                    <a:pt x="296134" y="72161"/>
                    <a:pt x="296108" y="72098"/>
                    <a:pt x="296108" y="72034"/>
                  </a:cubicBezTo>
                  <a:cubicBezTo>
                    <a:pt x="296108" y="56274"/>
                    <a:pt x="283294" y="43447"/>
                    <a:pt x="267533" y="43447"/>
                  </a:cubicBezTo>
                  <a:cubicBezTo>
                    <a:pt x="252369" y="43447"/>
                    <a:pt x="239974" y="55308"/>
                    <a:pt x="239034" y="70218"/>
                  </a:cubicBezTo>
                  <a:lnTo>
                    <a:pt x="239034" y="295008"/>
                  </a:lnTo>
                  <a:cubicBezTo>
                    <a:pt x="239034" y="360896"/>
                    <a:pt x="185415" y="414503"/>
                    <a:pt x="119528" y="414503"/>
                  </a:cubicBezTo>
                  <a:cubicBezTo>
                    <a:pt x="61854" y="414503"/>
                    <a:pt x="13592" y="373460"/>
                    <a:pt x="2428" y="319060"/>
                  </a:cubicBezTo>
                  <a:lnTo>
                    <a:pt x="0" y="295058"/>
                  </a:lnTo>
                  <a:lnTo>
                    <a:pt x="0" y="21718"/>
                  </a:lnTo>
                  <a:lnTo>
                    <a:pt x="6359" y="6371"/>
                  </a:lnTo>
                  <a:cubicBezTo>
                    <a:pt x="10292" y="2441"/>
                    <a:pt x="15724" y="12"/>
                    <a:pt x="21725" y="12"/>
                  </a:cubicBezTo>
                  <a:cubicBezTo>
                    <a:pt x="33713" y="12"/>
                    <a:pt x="43442" y="9728"/>
                    <a:pt x="43442" y="21730"/>
                  </a:cubicBezTo>
                  <a:lnTo>
                    <a:pt x="43442" y="295008"/>
                  </a:lnTo>
                  <a:cubicBezTo>
                    <a:pt x="43442" y="336943"/>
                    <a:pt x="77567" y="371068"/>
                    <a:pt x="119528" y="371068"/>
                  </a:cubicBezTo>
                  <a:cubicBezTo>
                    <a:pt x="161463" y="371068"/>
                    <a:pt x="195588" y="336943"/>
                    <a:pt x="195588" y="295008"/>
                  </a:cubicBezTo>
                  <a:lnTo>
                    <a:pt x="195588" y="72949"/>
                  </a:lnTo>
                  <a:cubicBezTo>
                    <a:pt x="195575" y="72631"/>
                    <a:pt x="195499" y="72339"/>
                    <a:pt x="195499" y="72034"/>
                  </a:cubicBezTo>
                  <a:cubicBezTo>
                    <a:pt x="195499" y="71425"/>
                    <a:pt x="195575" y="70828"/>
                    <a:pt x="195588" y="70218"/>
                  </a:cubicBezTo>
                  <a:lnTo>
                    <a:pt x="195588" y="66840"/>
                  </a:lnTo>
                  <a:cubicBezTo>
                    <a:pt x="195588" y="64922"/>
                    <a:pt x="195918" y="63106"/>
                    <a:pt x="196388" y="61328"/>
                  </a:cubicBezTo>
                  <a:cubicBezTo>
                    <a:pt x="201582" y="26695"/>
                    <a:pt x="231465" y="12"/>
                    <a:pt x="267533" y="12"/>
                  </a:cubicBezTo>
                  <a:cubicBezTo>
                    <a:pt x="294229" y="12"/>
                    <a:pt x="317533" y="14656"/>
                    <a:pt x="329979" y="36296"/>
                  </a:cubicBezTo>
                  <a:cubicBezTo>
                    <a:pt x="351709" y="13944"/>
                    <a:pt x="382062" y="0"/>
                    <a:pt x="415628" y="0"/>
                  </a:cubicBez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" name="Shape 193">
              <a:extLst>
                <a:ext uri="{FF2B5EF4-FFF2-40B4-BE49-F238E27FC236}">
                  <a16:creationId xmlns:a16="http://schemas.microsoft.com/office/drawing/2014/main" id="{B0B16AE6-60EE-5BE7-FE31-E91F9AD7CB17}"/>
                </a:ext>
              </a:extLst>
            </p:cNvPr>
            <p:cNvSpPr/>
            <p:nvPr/>
          </p:nvSpPr>
          <p:spPr>
            <a:xfrm>
              <a:off x="1474909" y="1097729"/>
              <a:ext cx="118551" cy="277233"/>
            </a:xfrm>
            <a:custGeom>
              <a:avLst/>
              <a:gdLst/>
              <a:ahLst/>
              <a:cxnLst/>
              <a:rect l="0" t="0" r="0" b="0"/>
              <a:pathLst>
                <a:path w="119412" h="276384">
                  <a:moveTo>
                    <a:pt x="119412" y="0"/>
                  </a:moveTo>
                  <a:lnTo>
                    <a:pt x="119412" y="43443"/>
                  </a:lnTo>
                  <a:lnTo>
                    <a:pt x="89924" y="49414"/>
                  </a:lnTo>
                  <a:cubicBezTo>
                    <a:pt x="62629" y="60981"/>
                    <a:pt x="43434" y="88049"/>
                    <a:pt x="43434" y="119510"/>
                  </a:cubicBezTo>
                  <a:cubicBezTo>
                    <a:pt x="43434" y="120158"/>
                    <a:pt x="43307" y="120767"/>
                    <a:pt x="43243" y="121389"/>
                  </a:cubicBezTo>
                  <a:cubicBezTo>
                    <a:pt x="43307" y="122025"/>
                    <a:pt x="43434" y="122622"/>
                    <a:pt x="43434" y="123269"/>
                  </a:cubicBezTo>
                  <a:lnTo>
                    <a:pt x="43434" y="156899"/>
                  </a:lnTo>
                  <a:cubicBezTo>
                    <a:pt x="43434" y="188350"/>
                    <a:pt x="62629" y="215409"/>
                    <a:pt x="89924" y="226972"/>
                  </a:cubicBezTo>
                  <a:lnTo>
                    <a:pt x="119412" y="232940"/>
                  </a:lnTo>
                  <a:lnTo>
                    <a:pt x="119412" y="276384"/>
                  </a:lnTo>
                  <a:lnTo>
                    <a:pt x="95452" y="273961"/>
                  </a:lnTo>
                  <a:cubicBezTo>
                    <a:pt x="41043" y="262799"/>
                    <a:pt x="0" y="214550"/>
                    <a:pt x="0" y="156899"/>
                  </a:cubicBezTo>
                  <a:lnTo>
                    <a:pt x="0" y="123269"/>
                  </a:lnTo>
                  <a:cubicBezTo>
                    <a:pt x="0" y="122622"/>
                    <a:pt x="127" y="122025"/>
                    <a:pt x="191" y="121389"/>
                  </a:cubicBezTo>
                  <a:cubicBezTo>
                    <a:pt x="127" y="120767"/>
                    <a:pt x="0" y="120158"/>
                    <a:pt x="0" y="119510"/>
                  </a:cubicBezTo>
                  <a:cubicBezTo>
                    <a:pt x="0" y="61847"/>
                    <a:pt x="41043" y="13587"/>
                    <a:pt x="95452" y="2423"/>
                  </a:cubicBezTo>
                  <a:lnTo>
                    <a:pt x="119412" y="0"/>
                  </a:ln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" name="Shape 194">
              <a:extLst>
                <a:ext uri="{FF2B5EF4-FFF2-40B4-BE49-F238E27FC236}">
                  <a16:creationId xmlns:a16="http://schemas.microsoft.com/office/drawing/2014/main" id="{C7142677-FC40-9D40-6CE4-DC77B663B461}"/>
                </a:ext>
              </a:extLst>
            </p:cNvPr>
            <p:cNvSpPr/>
            <p:nvPr/>
          </p:nvSpPr>
          <p:spPr>
            <a:xfrm>
              <a:off x="1101823" y="960513"/>
              <a:ext cx="491637" cy="414449"/>
            </a:xfrm>
            <a:custGeom>
              <a:avLst/>
              <a:gdLst/>
              <a:ahLst/>
              <a:cxnLst/>
              <a:rect l="0" t="0" r="0" b="0"/>
              <a:pathLst>
                <a:path w="491782" h="414604">
                  <a:moveTo>
                    <a:pt x="95" y="0"/>
                  </a:moveTo>
                  <a:cubicBezTo>
                    <a:pt x="65538" y="0"/>
                    <a:pt x="118828" y="52858"/>
                    <a:pt x="119577" y="118123"/>
                  </a:cubicBezTo>
                  <a:cubicBezTo>
                    <a:pt x="119577" y="118237"/>
                    <a:pt x="119615" y="118351"/>
                    <a:pt x="119615" y="118478"/>
                  </a:cubicBezTo>
                  <a:lnTo>
                    <a:pt x="119615" y="119520"/>
                  </a:lnTo>
                  <a:lnTo>
                    <a:pt x="119615" y="294996"/>
                  </a:lnTo>
                  <a:lnTo>
                    <a:pt x="119615" y="342583"/>
                  </a:lnTo>
                  <a:cubicBezTo>
                    <a:pt x="119615" y="358343"/>
                    <a:pt x="132442" y="371158"/>
                    <a:pt x="148203" y="371158"/>
                  </a:cubicBezTo>
                  <a:cubicBezTo>
                    <a:pt x="163963" y="371158"/>
                    <a:pt x="176778" y="358343"/>
                    <a:pt x="176778" y="342583"/>
                  </a:cubicBezTo>
                  <a:lnTo>
                    <a:pt x="176778" y="119520"/>
                  </a:lnTo>
                  <a:cubicBezTo>
                    <a:pt x="176778" y="53620"/>
                    <a:pt x="230397" y="0"/>
                    <a:pt x="296285" y="0"/>
                  </a:cubicBezTo>
                  <a:cubicBezTo>
                    <a:pt x="336683" y="0"/>
                    <a:pt x="372447" y="20168"/>
                    <a:pt x="394087" y="50940"/>
                  </a:cubicBezTo>
                  <a:cubicBezTo>
                    <a:pt x="410318" y="27861"/>
                    <a:pt x="434485" y="10747"/>
                    <a:pt x="462598" y="3632"/>
                  </a:cubicBezTo>
                  <a:lnTo>
                    <a:pt x="491782" y="12"/>
                  </a:lnTo>
                  <a:lnTo>
                    <a:pt x="491782" y="43454"/>
                  </a:lnTo>
                  <a:lnTo>
                    <a:pt x="462294" y="49424"/>
                  </a:lnTo>
                  <a:cubicBezTo>
                    <a:pt x="434999" y="60991"/>
                    <a:pt x="415804" y="88059"/>
                    <a:pt x="415804" y="119520"/>
                  </a:cubicBezTo>
                  <a:cubicBezTo>
                    <a:pt x="415804" y="131509"/>
                    <a:pt x="406076" y="141237"/>
                    <a:pt x="394087" y="141237"/>
                  </a:cubicBezTo>
                  <a:cubicBezTo>
                    <a:pt x="382098" y="141237"/>
                    <a:pt x="372370" y="131509"/>
                    <a:pt x="372370" y="119520"/>
                  </a:cubicBezTo>
                  <a:cubicBezTo>
                    <a:pt x="372370" y="77572"/>
                    <a:pt x="338233" y="43434"/>
                    <a:pt x="296285" y="43434"/>
                  </a:cubicBezTo>
                  <a:cubicBezTo>
                    <a:pt x="254336" y="43434"/>
                    <a:pt x="220225" y="77572"/>
                    <a:pt x="220225" y="119520"/>
                  </a:cubicBezTo>
                  <a:lnTo>
                    <a:pt x="220225" y="176873"/>
                  </a:lnTo>
                  <a:lnTo>
                    <a:pt x="337420" y="176873"/>
                  </a:lnTo>
                  <a:cubicBezTo>
                    <a:pt x="349421" y="176873"/>
                    <a:pt x="359137" y="186601"/>
                    <a:pt x="359137" y="198590"/>
                  </a:cubicBezTo>
                  <a:cubicBezTo>
                    <a:pt x="359137" y="210591"/>
                    <a:pt x="349421" y="220307"/>
                    <a:pt x="337420" y="220307"/>
                  </a:cubicBezTo>
                  <a:lnTo>
                    <a:pt x="220225" y="220307"/>
                  </a:lnTo>
                  <a:lnTo>
                    <a:pt x="220225" y="345745"/>
                  </a:lnTo>
                  <a:cubicBezTo>
                    <a:pt x="220225" y="346837"/>
                    <a:pt x="220059" y="347878"/>
                    <a:pt x="219894" y="348933"/>
                  </a:cubicBezTo>
                  <a:cubicBezTo>
                    <a:pt x="216668" y="385674"/>
                    <a:pt x="185782" y="414604"/>
                    <a:pt x="148203" y="414604"/>
                  </a:cubicBezTo>
                  <a:cubicBezTo>
                    <a:pt x="121469" y="414604"/>
                    <a:pt x="98139" y="399936"/>
                    <a:pt x="85706" y="378257"/>
                  </a:cubicBezTo>
                  <a:cubicBezTo>
                    <a:pt x="63989" y="400584"/>
                    <a:pt x="33636" y="414490"/>
                    <a:pt x="95" y="414490"/>
                  </a:cubicBezTo>
                  <a:lnTo>
                    <a:pt x="0" y="414481"/>
                  </a:lnTo>
                  <a:lnTo>
                    <a:pt x="0" y="371037"/>
                  </a:lnTo>
                  <a:lnTo>
                    <a:pt x="95" y="371056"/>
                  </a:lnTo>
                  <a:cubicBezTo>
                    <a:pt x="42043" y="371056"/>
                    <a:pt x="76168" y="336931"/>
                    <a:pt x="76168" y="294996"/>
                  </a:cubicBezTo>
                  <a:lnTo>
                    <a:pt x="76168" y="257607"/>
                  </a:lnTo>
                  <a:cubicBezTo>
                    <a:pt x="76168" y="215659"/>
                    <a:pt x="42043" y="181521"/>
                    <a:pt x="95" y="181521"/>
                  </a:cubicBezTo>
                  <a:lnTo>
                    <a:pt x="0" y="181540"/>
                  </a:lnTo>
                  <a:lnTo>
                    <a:pt x="0" y="138097"/>
                  </a:lnTo>
                  <a:lnTo>
                    <a:pt x="95" y="138087"/>
                  </a:lnTo>
                  <a:cubicBezTo>
                    <a:pt x="28975" y="138087"/>
                    <a:pt x="55493" y="148387"/>
                    <a:pt x="76168" y="165494"/>
                  </a:cubicBezTo>
                  <a:lnTo>
                    <a:pt x="76168" y="119520"/>
                  </a:lnTo>
                  <a:cubicBezTo>
                    <a:pt x="76168" y="77572"/>
                    <a:pt x="42043" y="43434"/>
                    <a:pt x="95" y="43434"/>
                  </a:cubicBezTo>
                  <a:lnTo>
                    <a:pt x="0" y="43454"/>
                  </a:lnTo>
                  <a:lnTo>
                    <a:pt x="0" y="10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8" name="Shape 195">
              <a:extLst>
                <a:ext uri="{FF2B5EF4-FFF2-40B4-BE49-F238E27FC236}">
                  <a16:creationId xmlns:a16="http://schemas.microsoft.com/office/drawing/2014/main" id="{CDE651D9-5D1F-A980-86BD-966AD98075E8}"/>
                </a:ext>
              </a:extLst>
            </p:cNvPr>
            <p:cNvSpPr/>
            <p:nvPr/>
          </p:nvSpPr>
          <p:spPr>
            <a:xfrm>
              <a:off x="1593460" y="957712"/>
              <a:ext cx="610186" cy="417250"/>
            </a:xfrm>
            <a:custGeom>
              <a:avLst/>
              <a:gdLst/>
              <a:ahLst/>
              <a:cxnLst/>
              <a:rect l="0" t="0" r="0" b="0"/>
              <a:pathLst>
                <a:path w="611351" h="416649">
                  <a:moveTo>
                    <a:pt x="296310" y="0"/>
                  </a:moveTo>
                  <a:cubicBezTo>
                    <a:pt x="336696" y="0"/>
                    <a:pt x="372447" y="20155"/>
                    <a:pt x="394088" y="50927"/>
                  </a:cubicBezTo>
                  <a:cubicBezTo>
                    <a:pt x="415716" y="20155"/>
                    <a:pt x="451479" y="0"/>
                    <a:pt x="491865" y="0"/>
                  </a:cubicBezTo>
                  <a:cubicBezTo>
                    <a:pt x="549516" y="0"/>
                    <a:pt x="597765" y="41043"/>
                    <a:pt x="608927" y="95443"/>
                  </a:cubicBezTo>
                  <a:lnTo>
                    <a:pt x="611351" y="119418"/>
                  </a:lnTo>
                  <a:lnTo>
                    <a:pt x="611351" y="394951"/>
                  </a:lnTo>
                  <a:lnTo>
                    <a:pt x="604996" y="410291"/>
                  </a:lnTo>
                  <a:cubicBezTo>
                    <a:pt x="601066" y="414220"/>
                    <a:pt x="595636" y="416649"/>
                    <a:pt x="589642" y="416649"/>
                  </a:cubicBezTo>
                  <a:cubicBezTo>
                    <a:pt x="577641" y="416649"/>
                    <a:pt x="567912" y="406934"/>
                    <a:pt x="567912" y="394932"/>
                  </a:cubicBezTo>
                  <a:lnTo>
                    <a:pt x="567912" y="119494"/>
                  </a:lnTo>
                  <a:cubicBezTo>
                    <a:pt x="567912" y="77559"/>
                    <a:pt x="533800" y="43434"/>
                    <a:pt x="491865" y="43434"/>
                  </a:cubicBezTo>
                  <a:cubicBezTo>
                    <a:pt x="449930" y="43434"/>
                    <a:pt x="415804" y="77559"/>
                    <a:pt x="415804" y="119494"/>
                  </a:cubicBezTo>
                  <a:lnTo>
                    <a:pt x="415804" y="323901"/>
                  </a:lnTo>
                  <a:lnTo>
                    <a:pt x="415804" y="393535"/>
                  </a:lnTo>
                  <a:cubicBezTo>
                    <a:pt x="415804" y="405537"/>
                    <a:pt x="406076" y="415252"/>
                    <a:pt x="394088" y="415252"/>
                  </a:cubicBezTo>
                  <a:cubicBezTo>
                    <a:pt x="382086" y="415252"/>
                    <a:pt x="372358" y="405537"/>
                    <a:pt x="372358" y="393535"/>
                  </a:cubicBezTo>
                  <a:lnTo>
                    <a:pt x="372358" y="323901"/>
                  </a:lnTo>
                  <a:lnTo>
                    <a:pt x="372358" y="119494"/>
                  </a:lnTo>
                  <a:cubicBezTo>
                    <a:pt x="372358" y="77559"/>
                    <a:pt x="338246" y="43434"/>
                    <a:pt x="296310" y="43434"/>
                  </a:cubicBezTo>
                  <a:cubicBezTo>
                    <a:pt x="254362" y="43434"/>
                    <a:pt x="220237" y="77559"/>
                    <a:pt x="220237" y="119494"/>
                  </a:cubicBezTo>
                  <a:lnTo>
                    <a:pt x="220237" y="343345"/>
                  </a:lnTo>
                  <a:cubicBezTo>
                    <a:pt x="220237" y="343497"/>
                    <a:pt x="220199" y="343624"/>
                    <a:pt x="220199" y="343751"/>
                  </a:cubicBezTo>
                  <a:cubicBezTo>
                    <a:pt x="219983" y="383274"/>
                    <a:pt x="187776" y="415366"/>
                    <a:pt x="148203" y="415366"/>
                  </a:cubicBezTo>
                  <a:cubicBezTo>
                    <a:pt x="121469" y="415366"/>
                    <a:pt x="98139" y="400698"/>
                    <a:pt x="85719" y="379019"/>
                  </a:cubicBezTo>
                  <a:cubicBezTo>
                    <a:pt x="63976" y="401346"/>
                    <a:pt x="33649" y="415252"/>
                    <a:pt x="95" y="415252"/>
                  </a:cubicBezTo>
                  <a:lnTo>
                    <a:pt x="0" y="415242"/>
                  </a:lnTo>
                  <a:lnTo>
                    <a:pt x="0" y="371799"/>
                  </a:lnTo>
                  <a:lnTo>
                    <a:pt x="95" y="371818"/>
                  </a:lnTo>
                  <a:cubicBezTo>
                    <a:pt x="42044" y="371818"/>
                    <a:pt x="76168" y="337693"/>
                    <a:pt x="76168" y="295758"/>
                  </a:cubicBezTo>
                  <a:lnTo>
                    <a:pt x="76168" y="258369"/>
                  </a:lnTo>
                  <a:cubicBezTo>
                    <a:pt x="76168" y="216421"/>
                    <a:pt x="42044" y="182283"/>
                    <a:pt x="95" y="182283"/>
                  </a:cubicBezTo>
                  <a:lnTo>
                    <a:pt x="0" y="182302"/>
                  </a:lnTo>
                  <a:lnTo>
                    <a:pt x="0" y="138859"/>
                  </a:lnTo>
                  <a:lnTo>
                    <a:pt x="95" y="138849"/>
                  </a:lnTo>
                  <a:cubicBezTo>
                    <a:pt x="28975" y="138849"/>
                    <a:pt x="55493" y="149149"/>
                    <a:pt x="76168" y="166269"/>
                  </a:cubicBezTo>
                  <a:lnTo>
                    <a:pt x="76168" y="120282"/>
                  </a:lnTo>
                  <a:cubicBezTo>
                    <a:pt x="76168" y="78334"/>
                    <a:pt x="42044" y="44196"/>
                    <a:pt x="95" y="44196"/>
                  </a:cubicBezTo>
                  <a:lnTo>
                    <a:pt x="0" y="44216"/>
                  </a:lnTo>
                  <a:lnTo>
                    <a:pt x="0" y="774"/>
                  </a:lnTo>
                  <a:lnTo>
                    <a:pt x="95" y="762"/>
                  </a:lnTo>
                  <a:cubicBezTo>
                    <a:pt x="65526" y="762"/>
                    <a:pt x="118815" y="53620"/>
                    <a:pt x="119577" y="118885"/>
                  </a:cubicBezTo>
                  <a:cubicBezTo>
                    <a:pt x="119577" y="118999"/>
                    <a:pt x="119602" y="119113"/>
                    <a:pt x="119602" y="119240"/>
                  </a:cubicBezTo>
                  <a:lnTo>
                    <a:pt x="119602" y="120282"/>
                  </a:lnTo>
                  <a:lnTo>
                    <a:pt x="119602" y="295758"/>
                  </a:lnTo>
                  <a:lnTo>
                    <a:pt x="119602" y="343345"/>
                  </a:lnTo>
                  <a:cubicBezTo>
                    <a:pt x="119602" y="359105"/>
                    <a:pt x="132430" y="371920"/>
                    <a:pt x="148203" y="371920"/>
                  </a:cubicBezTo>
                  <a:cubicBezTo>
                    <a:pt x="163963" y="371920"/>
                    <a:pt x="176778" y="359105"/>
                    <a:pt x="176778" y="343345"/>
                  </a:cubicBezTo>
                  <a:cubicBezTo>
                    <a:pt x="176778" y="343281"/>
                    <a:pt x="176803" y="343217"/>
                    <a:pt x="176803" y="343154"/>
                  </a:cubicBezTo>
                  <a:lnTo>
                    <a:pt x="176803" y="119494"/>
                  </a:lnTo>
                  <a:cubicBezTo>
                    <a:pt x="176803" y="53607"/>
                    <a:pt x="230410" y="0"/>
                    <a:pt x="296310" y="0"/>
                  </a:cubicBez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" name="Shape 196">
              <a:extLst>
                <a:ext uri="{FF2B5EF4-FFF2-40B4-BE49-F238E27FC236}">
                  <a16:creationId xmlns:a16="http://schemas.microsoft.com/office/drawing/2014/main" id="{A7C56DD3-DB0D-DCF8-800A-69F252CF70B3}"/>
                </a:ext>
              </a:extLst>
            </p:cNvPr>
            <p:cNvSpPr/>
            <p:nvPr/>
          </p:nvSpPr>
          <p:spPr>
            <a:xfrm>
              <a:off x="997219" y="271633"/>
              <a:ext cx="153418" cy="215624"/>
            </a:xfrm>
            <a:custGeom>
              <a:avLst/>
              <a:gdLst/>
              <a:ahLst/>
              <a:cxnLst/>
              <a:rect l="0" t="0" r="0" b="0"/>
              <a:pathLst>
                <a:path w="153949" h="214681">
                  <a:moveTo>
                    <a:pt x="76974" y="0"/>
                  </a:moveTo>
                  <a:cubicBezTo>
                    <a:pt x="119202" y="0"/>
                    <a:pt x="153467" y="34024"/>
                    <a:pt x="153911" y="76149"/>
                  </a:cubicBezTo>
                  <a:lnTo>
                    <a:pt x="153949" y="76149"/>
                  </a:lnTo>
                  <a:lnTo>
                    <a:pt x="153949" y="76975"/>
                  </a:lnTo>
                  <a:lnTo>
                    <a:pt x="153949" y="137706"/>
                  </a:lnTo>
                  <a:lnTo>
                    <a:pt x="153949" y="138531"/>
                  </a:lnTo>
                  <a:lnTo>
                    <a:pt x="153911" y="138531"/>
                  </a:lnTo>
                  <a:cubicBezTo>
                    <a:pt x="153467" y="180645"/>
                    <a:pt x="119215" y="214681"/>
                    <a:pt x="76974" y="214681"/>
                  </a:cubicBezTo>
                  <a:cubicBezTo>
                    <a:pt x="34747" y="214681"/>
                    <a:pt x="483" y="180645"/>
                    <a:pt x="38" y="138531"/>
                  </a:cubicBezTo>
                  <a:lnTo>
                    <a:pt x="0" y="138531"/>
                  </a:lnTo>
                  <a:lnTo>
                    <a:pt x="0" y="137706"/>
                  </a:lnTo>
                  <a:lnTo>
                    <a:pt x="0" y="76975"/>
                  </a:lnTo>
                  <a:lnTo>
                    <a:pt x="0" y="76149"/>
                  </a:lnTo>
                  <a:lnTo>
                    <a:pt x="38" y="76149"/>
                  </a:lnTo>
                  <a:cubicBezTo>
                    <a:pt x="495" y="34024"/>
                    <a:pt x="34747" y="0"/>
                    <a:pt x="76974" y="0"/>
                  </a:cubicBezTo>
                  <a:close/>
                </a:path>
              </a:pathLst>
            </a:custGeom>
            <a:solidFill>
              <a:srgbClr val="61C2EE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0" name="Shape 197">
              <a:extLst>
                <a:ext uri="{FF2B5EF4-FFF2-40B4-BE49-F238E27FC236}">
                  <a16:creationId xmlns:a16="http://schemas.microsoft.com/office/drawing/2014/main" id="{301FF058-3073-EA77-30B0-040BC6CE2E39}"/>
                </a:ext>
              </a:extLst>
            </p:cNvPr>
            <p:cNvSpPr/>
            <p:nvPr/>
          </p:nvSpPr>
          <p:spPr>
            <a:xfrm>
              <a:off x="1220373" y="271633"/>
              <a:ext cx="153418" cy="215624"/>
            </a:xfrm>
            <a:custGeom>
              <a:avLst/>
              <a:gdLst/>
              <a:ahLst/>
              <a:cxnLst/>
              <a:rect l="0" t="0" r="0" b="0"/>
              <a:pathLst>
                <a:path w="153950" h="214681">
                  <a:moveTo>
                    <a:pt x="76962" y="0"/>
                  </a:moveTo>
                  <a:cubicBezTo>
                    <a:pt x="119202" y="0"/>
                    <a:pt x="153454" y="34024"/>
                    <a:pt x="153899" y="76149"/>
                  </a:cubicBezTo>
                  <a:lnTo>
                    <a:pt x="153950" y="76149"/>
                  </a:lnTo>
                  <a:lnTo>
                    <a:pt x="153950" y="76975"/>
                  </a:lnTo>
                  <a:lnTo>
                    <a:pt x="153950" y="137706"/>
                  </a:lnTo>
                  <a:lnTo>
                    <a:pt x="153950" y="138531"/>
                  </a:lnTo>
                  <a:lnTo>
                    <a:pt x="153899" y="138531"/>
                  </a:lnTo>
                  <a:cubicBezTo>
                    <a:pt x="153467" y="180645"/>
                    <a:pt x="119202" y="214681"/>
                    <a:pt x="76962" y="214681"/>
                  </a:cubicBezTo>
                  <a:cubicBezTo>
                    <a:pt x="34735" y="214681"/>
                    <a:pt x="483" y="180645"/>
                    <a:pt x="38" y="138531"/>
                  </a:cubicBezTo>
                  <a:lnTo>
                    <a:pt x="0" y="138531"/>
                  </a:lnTo>
                  <a:lnTo>
                    <a:pt x="0" y="137706"/>
                  </a:lnTo>
                  <a:lnTo>
                    <a:pt x="0" y="76975"/>
                  </a:lnTo>
                  <a:lnTo>
                    <a:pt x="0" y="76149"/>
                  </a:lnTo>
                  <a:lnTo>
                    <a:pt x="38" y="76149"/>
                  </a:lnTo>
                  <a:cubicBezTo>
                    <a:pt x="483" y="34024"/>
                    <a:pt x="34735" y="0"/>
                    <a:pt x="76962" y="0"/>
                  </a:cubicBez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1" name="Shape 198">
              <a:extLst>
                <a:ext uri="{FF2B5EF4-FFF2-40B4-BE49-F238E27FC236}">
                  <a16:creationId xmlns:a16="http://schemas.microsoft.com/office/drawing/2014/main" id="{F76793BD-C761-99D4-91A5-165B1A017E31}"/>
                </a:ext>
              </a:extLst>
            </p:cNvPr>
            <p:cNvSpPr/>
            <p:nvPr/>
          </p:nvSpPr>
          <p:spPr>
            <a:xfrm>
              <a:off x="1199453" y="504059"/>
              <a:ext cx="195260" cy="355643"/>
            </a:xfrm>
            <a:custGeom>
              <a:avLst/>
              <a:gdLst/>
              <a:ahLst/>
              <a:cxnLst/>
              <a:rect l="0" t="0" r="0" b="0"/>
              <a:pathLst>
                <a:path w="195783" h="355930">
                  <a:moveTo>
                    <a:pt x="97891" y="0"/>
                  </a:moveTo>
                  <a:cubicBezTo>
                    <a:pt x="151600" y="0"/>
                    <a:pt x="195173" y="43282"/>
                    <a:pt x="195732" y="96850"/>
                  </a:cubicBezTo>
                  <a:lnTo>
                    <a:pt x="195783" y="96850"/>
                  </a:lnTo>
                  <a:lnTo>
                    <a:pt x="195783" y="97892"/>
                  </a:lnTo>
                  <a:lnTo>
                    <a:pt x="195783" y="258039"/>
                  </a:lnTo>
                  <a:lnTo>
                    <a:pt x="195783" y="259080"/>
                  </a:lnTo>
                  <a:lnTo>
                    <a:pt x="195732" y="259080"/>
                  </a:lnTo>
                  <a:cubicBezTo>
                    <a:pt x="195173" y="312649"/>
                    <a:pt x="151600" y="355930"/>
                    <a:pt x="97891" y="355930"/>
                  </a:cubicBezTo>
                  <a:cubicBezTo>
                    <a:pt x="44183" y="355930"/>
                    <a:pt x="609" y="312649"/>
                    <a:pt x="51" y="259080"/>
                  </a:cubicBezTo>
                  <a:lnTo>
                    <a:pt x="0" y="259080"/>
                  </a:lnTo>
                  <a:lnTo>
                    <a:pt x="0" y="258039"/>
                  </a:lnTo>
                  <a:lnTo>
                    <a:pt x="0" y="97892"/>
                  </a:lnTo>
                  <a:lnTo>
                    <a:pt x="0" y="96850"/>
                  </a:lnTo>
                  <a:lnTo>
                    <a:pt x="51" y="96850"/>
                  </a:lnTo>
                  <a:cubicBezTo>
                    <a:pt x="609" y="43282"/>
                    <a:pt x="44183" y="0"/>
                    <a:pt x="97891" y="0"/>
                  </a:cubicBez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2" name="Shape 199">
              <a:extLst>
                <a:ext uri="{FF2B5EF4-FFF2-40B4-BE49-F238E27FC236}">
                  <a16:creationId xmlns:a16="http://schemas.microsoft.com/office/drawing/2014/main" id="{5A4095DE-56D8-2761-5E3D-205F6DEA832E}"/>
                </a:ext>
              </a:extLst>
            </p:cNvPr>
            <p:cNvSpPr/>
            <p:nvPr/>
          </p:nvSpPr>
          <p:spPr>
            <a:xfrm>
              <a:off x="951892" y="504059"/>
              <a:ext cx="275455" cy="355643"/>
            </a:xfrm>
            <a:custGeom>
              <a:avLst/>
              <a:gdLst/>
              <a:ahLst/>
              <a:cxnLst/>
              <a:rect l="0" t="0" r="0" b="0"/>
              <a:pathLst>
                <a:path w="276060" h="356083">
                  <a:moveTo>
                    <a:pt x="97892" y="0"/>
                  </a:moveTo>
                  <a:lnTo>
                    <a:pt x="276060" y="0"/>
                  </a:lnTo>
                  <a:cubicBezTo>
                    <a:pt x="276060" y="0"/>
                    <a:pt x="195783" y="9576"/>
                    <a:pt x="195783" y="114046"/>
                  </a:cubicBezTo>
                  <a:lnTo>
                    <a:pt x="195783" y="257137"/>
                  </a:lnTo>
                  <a:lnTo>
                    <a:pt x="195783" y="258178"/>
                  </a:lnTo>
                  <a:lnTo>
                    <a:pt x="195733" y="258178"/>
                  </a:lnTo>
                  <a:cubicBezTo>
                    <a:pt x="195174" y="311772"/>
                    <a:pt x="151587" y="356083"/>
                    <a:pt x="97892" y="356083"/>
                  </a:cubicBezTo>
                  <a:cubicBezTo>
                    <a:pt x="44183" y="356083"/>
                    <a:pt x="610" y="311772"/>
                    <a:pt x="51" y="258178"/>
                  </a:cubicBezTo>
                  <a:lnTo>
                    <a:pt x="0" y="258178"/>
                  </a:lnTo>
                  <a:lnTo>
                    <a:pt x="0" y="257137"/>
                  </a:lnTo>
                  <a:lnTo>
                    <a:pt x="0" y="98031"/>
                  </a:lnTo>
                  <a:lnTo>
                    <a:pt x="0" y="96990"/>
                  </a:lnTo>
                  <a:lnTo>
                    <a:pt x="51" y="96990"/>
                  </a:lnTo>
                  <a:cubicBezTo>
                    <a:pt x="610" y="43434"/>
                    <a:pt x="44171" y="140"/>
                    <a:pt x="97892" y="140"/>
                  </a:cubicBezTo>
                  <a:lnTo>
                    <a:pt x="97892" y="0"/>
                  </a:lnTo>
                  <a:close/>
                </a:path>
              </a:pathLst>
            </a:custGeom>
            <a:solidFill>
              <a:srgbClr val="61C2EE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3" name="Shape 200">
              <a:extLst>
                <a:ext uri="{FF2B5EF4-FFF2-40B4-BE49-F238E27FC236}">
                  <a16:creationId xmlns:a16="http://schemas.microsoft.com/office/drawing/2014/main" id="{CD2D2B07-5CC0-531E-1485-860084486F1F}"/>
                </a:ext>
              </a:extLst>
            </p:cNvPr>
            <p:cNvSpPr/>
            <p:nvPr/>
          </p:nvSpPr>
          <p:spPr>
            <a:xfrm>
              <a:off x="1366818" y="504059"/>
              <a:ext cx="275457" cy="355643"/>
            </a:xfrm>
            <a:custGeom>
              <a:avLst/>
              <a:gdLst/>
              <a:ahLst/>
              <a:cxnLst/>
              <a:rect l="0" t="0" r="0" b="0"/>
              <a:pathLst>
                <a:path w="276479" h="356070">
                  <a:moveTo>
                    <a:pt x="0" y="0"/>
                  </a:moveTo>
                  <a:lnTo>
                    <a:pt x="178181" y="0"/>
                  </a:lnTo>
                  <a:lnTo>
                    <a:pt x="178181" y="152"/>
                  </a:lnTo>
                  <a:cubicBezTo>
                    <a:pt x="178308" y="152"/>
                    <a:pt x="178448" y="140"/>
                    <a:pt x="178575" y="140"/>
                  </a:cubicBezTo>
                  <a:cubicBezTo>
                    <a:pt x="232283" y="140"/>
                    <a:pt x="275869" y="43421"/>
                    <a:pt x="276428" y="96990"/>
                  </a:cubicBezTo>
                  <a:lnTo>
                    <a:pt x="276479" y="96990"/>
                  </a:lnTo>
                  <a:lnTo>
                    <a:pt x="276479" y="98031"/>
                  </a:lnTo>
                  <a:lnTo>
                    <a:pt x="276479" y="257137"/>
                  </a:lnTo>
                  <a:lnTo>
                    <a:pt x="276479" y="258178"/>
                  </a:lnTo>
                  <a:lnTo>
                    <a:pt x="276428" y="258178"/>
                  </a:lnTo>
                  <a:cubicBezTo>
                    <a:pt x="275869" y="311760"/>
                    <a:pt x="232283" y="356070"/>
                    <a:pt x="178575" y="356070"/>
                  </a:cubicBezTo>
                  <a:cubicBezTo>
                    <a:pt x="124866" y="356070"/>
                    <a:pt x="81305" y="311760"/>
                    <a:pt x="80747" y="258178"/>
                  </a:cubicBezTo>
                  <a:lnTo>
                    <a:pt x="80696" y="258178"/>
                  </a:lnTo>
                  <a:lnTo>
                    <a:pt x="80696" y="257137"/>
                  </a:lnTo>
                  <a:lnTo>
                    <a:pt x="80696" y="124930"/>
                  </a:lnTo>
                  <a:cubicBezTo>
                    <a:pt x="80429" y="121577"/>
                    <a:pt x="80276" y="117970"/>
                    <a:pt x="80276" y="114033"/>
                  </a:cubicBezTo>
                  <a:cubicBezTo>
                    <a:pt x="80276" y="9576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1C2EE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4" name="Shape 201">
              <a:extLst>
                <a:ext uri="{FF2B5EF4-FFF2-40B4-BE49-F238E27FC236}">
                  <a16:creationId xmlns:a16="http://schemas.microsoft.com/office/drawing/2014/main" id="{55BEA897-060A-CC4B-89EB-2C8FC44425EB}"/>
                </a:ext>
              </a:extLst>
            </p:cNvPr>
            <p:cNvSpPr/>
            <p:nvPr/>
          </p:nvSpPr>
          <p:spPr>
            <a:xfrm>
              <a:off x="1436554" y="271633"/>
              <a:ext cx="153418" cy="215624"/>
            </a:xfrm>
            <a:custGeom>
              <a:avLst/>
              <a:gdLst/>
              <a:ahLst/>
              <a:cxnLst/>
              <a:rect l="0" t="0" r="0" b="0"/>
              <a:pathLst>
                <a:path w="153937" h="214681">
                  <a:moveTo>
                    <a:pt x="76962" y="0"/>
                  </a:moveTo>
                  <a:cubicBezTo>
                    <a:pt x="119202" y="0"/>
                    <a:pt x="153454" y="34024"/>
                    <a:pt x="153899" y="76149"/>
                  </a:cubicBezTo>
                  <a:lnTo>
                    <a:pt x="153937" y="76149"/>
                  </a:lnTo>
                  <a:lnTo>
                    <a:pt x="153937" y="76975"/>
                  </a:lnTo>
                  <a:lnTo>
                    <a:pt x="153937" y="137706"/>
                  </a:lnTo>
                  <a:lnTo>
                    <a:pt x="153937" y="138531"/>
                  </a:lnTo>
                  <a:lnTo>
                    <a:pt x="153899" y="138531"/>
                  </a:lnTo>
                  <a:cubicBezTo>
                    <a:pt x="153454" y="180645"/>
                    <a:pt x="119202" y="214681"/>
                    <a:pt x="76962" y="214681"/>
                  </a:cubicBezTo>
                  <a:cubicBezTo>
                    <a:pt x="34722" y="214681"/>
                    <a:pt x="483" y="180645"/>
                    <a:pt x="38" y="138531"/>
                  </a:cubicBezTo>
                  <a:lnTo>
                    <a:pt x="0" y="138531"/>
                  </a:lnTo>
                  <a:lnTo>
                    <a:pt x="0" y="137706"/>
                  </a:lnTo>
                  <a:lnTo>
                    <a:pt x="0" y="76975"/>
                  </a:lnTo>
                  <a:lnTo>
                    <a:pt x="0" y="76149"/>
                  </a:lnTo>
                  <a:lnTo>
                    <a:pt x="38" y="76149"/>
                  </a:lnTo>
                  <a:cubicBezTo>
                    <a:pt x="483" y="34024"/>
                    <a:pt x="34722" y="0"/>
                    <a:pt x="76962" y="0"/>
                  </a:cubicBezTo>
                  <a:close/>
                </a:path>
              </a:pathLst>
            </a:custGeom>
            <a:solidFill>
              <a:srgbClr val="61C2EE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 b="0" kern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11267" name="ZoneTexte 14">
            <a:extLst>
              <a:ext uri="{FF2B5EF4-FFF2-40B4-BE49-F238E27FC236}">
                <a16:creationId xmlns:a16="http://schemas.microsoft.com/office/drawing/2014/main" id="{99673C20-65EF-5F92-7505-FB8B94EF1A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6275" y="225425"/>
            <a:ext cx="77406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fr-FR" altLang="fr-FR" sz="360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L’Unafam représente et défend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fr-FR" altLang="fr-FR" sz="360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usagers et leur familles 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7D99CA96-25AC-0781-FED6-94F9217A509B}"/>
              </a:ext>
            </a:extLst>
          </p:cNvPr>
          <p:cNvSpPr txBox="1"/>
          <p:nvPr/>
        </p:nvSpPr>
        <p:spPr>
          <a:xfrm>
            <a:off x="828675" y="1749425"/>
            <a:ext cx="8135938" cy="20621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fr-FR" sz="3200" dirty="0">
                <a:solidFill>
                  <a:srgbClr val="0000CC"/>
                </a:solidFill>
                <a:latin typeface="Calibri" panose="020F0502020204030204" pitchFamily="34" charset="0"/>
              </a:rPr>
              <a:t>Dans les structures de soins </a:t>
            </a:r>
            <a:r>
              <a:rPr lang="fr-FR" dirty="0">
                <a:solidFill>
                  <a:srgbClr val="0000CC"/>
                </a:solidFill>
                <a:latin typeface="Calibri" panose="020F0502020204030204" pitchFamily="34" charset="0"/>
              </a:rPr>
              <a:t>:</a:t>
            </a:r>
          </a:p>
          <a:p>
            <a:pPr>
              <a:defRPr/>
            </a:pPr>
            <a:r>
              <a:rPr lang="fr-FR" dirty="0">
                <a:solidFill>
                  <a:srgbClr val="0000CC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	 des bénévoles formés sont dans les  Commissions 	     des Usagers et dans les Conseils de surveillance</a:t>
            </a:r>
          </a:p>
          <a:p>
            <a:pPr>
              <a:defRPr/>
            </a:pPr>
            <a:r>
              <a:rPr lang="fr-FR" dirty="0">
                <a:solidFill>
                  <a:srgbClr val="0000CC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	 la déléguée est nommée dans la 	Commission 		      Départementale des Soins Psychiatriques</a:t>
            </a:r>
            <a:endParaRPr lang="fr-FR" dirty="0">
              <a:solidFill>
                <a:srgbClr val="0000CC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F5C38D3-13C1-9AB6-BC67-2D07464F8072}"/>
              </a:ext>
            </a:extLst>
          </p:cNvPr>
          <p:cNvSpPr txBox="1"/>
          <p:nvPr/>
        </p:nvSpPr>
        <p:spPr>
          <a:xfrm>
            <a:off x="720725" y="4076700"/>
            <a:ext cx="8099425" cy="2554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fr-FR" sz="3200" dirty="0">
                <a:solidFill>
                  <a:srgbClr val="0000CC"/>
                </a:solidFill>
                <a:latin typeface="Calibri" panose="020F0502020204030204" pitchFamily="34" charset="0"/>
              </a:rPr>
              <a:t>A la MDPH </a:t>
            </a:r>
          </a:p>
          <a:p>
            <a:pPr>
              <a:defRPr/>
            </a:pPr>
            <a:r>
              <a:rPr lang="fr-FR" sz="3200" dirty="0">
                <a:solidFill>
                  <a:srgbClr val="0000CC"/>
                </a:solidFill>
                <a:latin typeface="Calibri" panose="020F0502020204030204" pitchFamily="34" charset="0"/>
              </a:rPr>
              <a:t>	 </a:t>
            </a:r>
            <a:r>
              <a:rPr lang="fr-FR" dirty="0">
                <a:solidFill>
                  <a:srgbClr val="0000CC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 dans les équipes pluridisciplinaires d’évaluation 	        chargées d’étudier les dossiers de demandes</a:t>
            </a:r>
          </a:p>
          <a:p>
            <a:pPr>
              <a:defRPr/>
            </a:pPr>
            <a:r>
              <a:rPr lang="fr-FR" dirty="0">
                <a:solidFill>
                  <a:srgbClr val="0000CC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	 à la Commission Départementale pour  l ’Autonomie 	      des Personnes Handicapées</a:t>
            </a:r>
          </a:p>
          <a:p>
            <a:pPr>
              <a:defRPr/>
            </a:pPr>
            <a:r>
              <a:rPr lang="fr-FR" dirty="0">
                <a:solidFill>
                  <a:srgbClr val="0000CC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	 à la Commission Exécutive </a:t>
            </a:r>
            <a:endParaRPr lang="fr-FR" dirty="0">
              <a:solidFill>
                <a:srgbClr val="0000CC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Contemporain blanc">
  <a:themeElements>
    <a:clrScheme name="Contemporain blanc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in blanc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Contemporain blanc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in blanc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in blanc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in blanc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in blanc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in blanc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in blanc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Office\Modèles\Modèles de présentation\Contemporain blanc.pot</Template>
  <TotalTime>4992</TotalTime>
  <Words>860</Words>
  <Application>Microsoft Macintosh PowerPoint</Application>
  <PresentationFormat>Affichage à l'écran (4:3)</PresentationFormat>
  <Paragraphs>109</Paragraphs>
  <Slides>15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4" baseType="lpstr">
      <vt:lpstr>Arial</vt:lpstr>
      <vt:lpstr>Arial Black</vt:lpstr>
      <vt:lpstr>Arial Narrow</vt:lpstr>
      <vt:lpstr>Calibri</vt:lpstr>
      <vt:lpstr>Monotype Sorts</vt:lpstr>
      <vt:lpstr>Tahoma</vt:lpstr>
      <vt:lpstr>Times New Roman</vt:lpstr>
      <vt:lpstr>Wingdings</vt:lpstr>
      <vt:lpstr>Contemporain blanc</vt:lpstr>
      <vt:lpstr>Présentation PowerPoint</vt:lpstr>
      <vt:lpstr>MOTS-Clés DE L’UNAFAM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AEPM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Aucun titre de diapositive</dc:title>
  <dc:creator>M. LEVIN</dc:creator>
  <cp:lastModifiedBy>patrice.cl@mac.com</cp:lastModifiedBy>
  <cp:revision>377</cp:revision>
  <dcterms:created xsi:type="dcterms:W3CDTF">2010-11-02T11:13:05Z</dcterms:created>
  <dcterms:modified xsi:type="dcterms:W3CDTF">2024-01-31T19:32:59Z</dcterms:modified>
</cp:coreProperties>
</file>